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2" r:id="rId8"/>
    <p:sldId id="266" r:id="rId9"/>
    <p:sldId id="261" r:id="rId10"/>
    <p:sldId id="263"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EF2356-D4AA-4C5C-8E18-E83136A4DECF}" v="247" dt="2021-11-10T10:50:53.1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3" d="100"/>
          <a:sy n="103" d="100"/>
        </p:scale>
        <p:origin x="126" y="3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en Descher" userId="aa826938-8745-4124-9a1e-39479d683cd8" providerId="ADAL" clId="{28EF2356-D4AA-4C5C-8E18-E83136A4DECF}"/>
    <pc:docChg chg="undo custSel addSld modSld sldOrd">
      <pc:chgData name="Lauren Descher" userId="aa826938-8745-4124-9a1e-39479d683cd8" providerId="ADAL" clId="{28EF2356-D4AA-4C5C-8E18-E83136A4DECF}" dt="2021-11-10T10:53:17.811" v="3691" actId="732"/>
      <pc:docMkLst>
        <pc:docMk/>
      </pc:docMkLst>
      <pc:sldChg chg="modSp mod">
        <pc:chgData name="Lauren Descher" userId="aa826938-8745-4124-9a1e-39479d683cd8" providerId="ADAL" clId="{28EF2356-D4AA-4C5C-8E18-E83136A4DECF}" dt="2021-11-10T10:36:57.539" v="2632" actId="20577"/>
        <pc:sldMkLst>
          <pc:docMk/>
          <pc:sldMk cId="1835634631" sldId="257"/>
        </pc:sldMkLst>
        <pc:spChg chg="mod">
          <ac:chgData name="Lauren Descher" userId="aa826938-8745-4124-9a1e-39479d683cd8" providerId="ADAL" clId="{28EF2356-D4AA-4C5C-8E18-E83136A4DECF}" dt="2021-11-10T10:36:57.539" v="2632" actId="20577"/>
          <ac:spMkLst>
            <pc:docMk/>
            <pc:sldMk cId="1835634631" sldId="257"/>
            <ac:spMk id="3" creationId="{2AEC1A54-5E17-4EBA-A34C-B32C2FCAD30E}"/>
          </ac:spMkLst>
        </pc:spChg>
      </pc:sldChg>
      <pc:sldChg chg="modSp mod">
        <pc:chgData name="Lauren Descher" userId="aa826938-8745-4124-9a1e-39479d683cd8" providerId="ADAL" clId="{28EF2356-D4AA-4C5C-8E18-E83136A4DECF}" dt="2021-11-10T10:43:14.364" v="3479" actId="20577"/>
        <pc:sldMkLst>
          <pc:docMk/>
          <pc:sldMk cId="3541145731" sldId="258"/>
        </pc:sldMkLst>
        <pc:spChg chg="mod">
          <ac:chgData name="Lauren Descher" userId="aa826938-8745-4124-9a1e-39479d683cd8" providerId="ADAL" clId="{28EF2356-D4AA-4C5C-8E18-E83136A4DECF}" dt="2021-11-10T10:43:14.364" v="3479" actId="20577"/>
          <ac:spMkLst>
            <pc:docMk/>
            <pc:sldMk cId="3541145731" sldId="258"/>
            <ac:spMk id="3" creationId="{A71FD688-BFD1-474C-A394-F920DD3D6D80}"/>
          </ac:spMkLst>
        </pc:spChg>
      </pc:sldChg>
      <pc:sldChg chg="addSp modSp mod setBg">
        <pc:chgData name="Lauren Descher" userId="aa826938-8745-4124-9a1e-39479d683cd8" providerId="ADAL" clId="{28EF2356-D4AA-4C5C-8E18-E83136A4DECF}" dt="2021-11-10T10:45:20.849" v="3519" actId="15"/>
        <pc:sldMkLst>
          <pc:docMk/>
          <pc:sldMk cId="2391803078" sldId="259"/>
        </pc:sldMkLst>
        <pc:spChg chg="mod">
          <ac:chgData name="Lauren Descher" userId="aa826938-8745-4124-9a1e-39479d683cd8" providerId="ADAL" clId="{28EF2356-D4AA-4C5C-8E18-E83136A4DECF}" dt="2021-11-09T09:58:03.839" v="962" actId="26606"/>
          <ac:spMkLst>
            <pc:docMk/>
            <pc:sldMk cId="2391803078" sldId="259"/>
            <ac:spMk id="2" creationId="{B0A1644B-045B-40C4-B945-F5CC9E542BE3}"/>
          </ac:spMkLst>
        </pc:spChg>
        <pc:spChg chg="mod">
          <ac:chgData name="Lauren Descher" userId="aa826938-8745-4124-9a1e-39479d683cd8" providerId="ADAL" clId="{28EF2356-D4AA-4C5C-8E18-E83136A4DECF}" dt="2021-11-10T10:45:20.849" v="3519" actId="15"/>
          <ac:spMkLst>
            <pc:docMk/>
            <pc:sldMk cId="2391803078" sldId="259"/>
            <ac:spMk id="3" creationId="{AA562CED-AC1A-4D41-9414-4DDDEF907141}"/>
          </ac:spMkLst>
        </pc:spChg>
        <pc:spChg chg="add">
          <ac:chgData name="Lauren Descher" userId="aa826938-8745-4124-9a1e-39479d683cd8" providerId="ADAL" clId="{28EF2356-D4AA-4C5C-8E18-E83136A4DECF}" dt="2021-11-09T09:58:03.839" v="962" actId="26606"/>
          <ac:spMkLst>
            <pc:docMk/>
            <pc:sldMk cId="2391803078" sldId="259"/>
            <ac:spMk id="8" creationId="{C7FA33FF-088D-4F16-95A2-2C64D353DEA8}"/>
          </ac:spMkLst>
        </pc:spChg>
        <pc:spChg chg="add">
          <ac:chgData name="Lauren Descher" userId="aa826938-8745-4124-9a1e-39479d683cd8" providerId="ADAL" clId="{28EF2356-D4AA-4C5C-8E18-E83136A4DECF}" dt="2021-11-09T09:58:03.839" v="962" actId="26606"/>
          <ac:spMkLst>
            <pc:docMk/>
            <pc:sldMk cId="2391803078" sldId="259"/>
            <ac:spMk id="10" creationId="{A376EFB1-01CF-419F-ABF1-2AF02BBFCBD1}"/>
          </ac:spMkLst>
        </pc:spChg>
        <pc:spChg chg="add">
          <ac:chgData name="Lauren Descher" userId="aa826938-8745-4124-9a1e-39479d683cd8" providerId="ADAL" clId="{28EF2356-D4AA-4C5C-8E18-E83136A4DECF}" dt="2021-11-09T09:58:03.839" v="962" actId="26606"/>
          <ac:spMkLst>
            <pc:docMk/>
            <pc:sldMk cId="2391803078" sldId="259"/>
            <ac:spMk id="12" creationId="{FF9DEA15-78BD-4750-AA18-B9F28A6D5AB8}"/>
          </ac:spMkLst>
        </pc:spChg>
      </pc:sldChg>
      <pc:sldChg chg="addSp delSp modSp new mod setBg setClrOvrMap">
        <pc:chgData name="Lauren Descher" userId="aa826938-8745-4124-9a1e-39479d683cd8" providerId="ADAL" clId="{28EF2356-D4AA-4C5C-8E18-E83136A4DECF}" dt="2021-11-10T10:45:43.271" v="3524" actId="20577"/>
        <pc:sldMkLst>
          <pc:docMk/>
          <pc:sldMk cId="81191392" sldId="260"/>
        </pc:sldMkLst>
        <pc:spChg chg="mod">
          <ac:chgData name="Lauren Descher" userId="aa826938-8745-4124-9a1e-39479d683cd8" providerId="ADAL" clId="{28EF2356-D4AA-4C5C-8E18-E83136A4DECF}" dt="2021-11-09T09:58:10.095" v="965" actId="26606"/>
          <ac:spMkLst>
            <pc:docMk/>
            <pc:sldMk cId="81191392" sldId="260"/>
            <ac:spMk id="2" creationId="{B42C2161-581A-4639-B125-E58AA0E89F6D}"/>
          </ac:spMkLst>
        </pc:spChg>
        <pc:spChg chg="mod">
          <ac:chgData name="Lauren Descher" userId="aa826938-8745-4124-9a1e-39479d683cd8" providerId="ADAL" clId="{28EF2356-D4AA-4C5C-8E18-E83136A4DECF}" dt="2021-11-10T10:45:43.271" v="3524" actId="20577"/>
          <ac:spMkLst>
            <pc:docMk/>
            <pc:sldMk cId="81191392" sldId="260"/>
            <ac:spMk id="3" creationId="{86091B42-6208-47E9-9884-3BB8286A8879}"/>
          </ac:spMkLst>
        </pc:spChg>
        <pc:spChg chg="add del">
          <ac:chgData name="Lauren Descher" userId="aa826938-8745-4124-9a1e-39479d683cd8" providerId="ADAL" clId="{28EF2356-D4AA-4C5C-8E18-E83136A4DECF}" dt="2021-11-09T09:58:10.090" v="964" actId="26606"/>
          <ac:spMkLst>
            <pc:docMk/>
            <pc:sldMk cId="81191392" sldId="260"/>
            <ac:spMk id="8" creationId="{EA67B5B4-3A24-436E-B663-1B2EBFF8A0CD}"/>
          </ac:spMkLst>
        </pc:spChg>
        <pc:spChg chg="add del">
          <ac:chgData name="Lauren Descher" userId="aa826938-8745-4124-9a1e-39479d683cd8" providerId="ADAL" clId="{28EF2356-D4AA-4C5C-8E18-E83136A4DECF}" dt="2021-11-09T09:58:10.090" v="964" actId="26606"/>
          <ac:spMkLst>
            <pc:docMk/>
            <pc:sldMk cId="81191392" sldId="260"/>
            <ac:spMk id="10" creationId="{987FDF89-C993-41F4-A1B8-DBAFF16008A9}"/>
          </ac:spMkLst>
        </pc:spChg>
        <pc:spChg chg="add del">
          <ac:chgData name="Lauren Descher" userId="aa826938-8745-4124-9a1e-39479d683cd8" providerId="ADAL" clId="{28EF2356-D4AA-4C5C-8E18-E83136A4DECF}" dt="2021-11-09T09:58:10.090" v="964" actId="26606"/>
          <ac:spMkLst>
            <pc:docMk/>
            <pc:sldMk cId="81191392" sldId="260"/>
            <ac:spMk id="12" creationId="{D1D7179B-FF7C-482F-B3D9-2BE9ED1139F9}"/>
          </ac:spMkLst>
        </pc:spChg>
        <pc:spChg chg="add">
          <ac:chgData name="Lauren Descher" userId="aa826938-8745-4124-9a1e-39479d683cd8" providerId="ADAL" clId="{28EF2356-D4AA-4C5C-8E18-E83136A4DECF}" dt="2021-11-09T09:58:10.095" v="965" actId="26606"/>
          <ac:spMkLst>
            <pc:docMk/>
            <pc:sldMk cId="81191392" sldId="260"/>
            <ac:spMk id="14" creationId="{7264F718-7FAC-4056-9FA9-A603EC682FE7}"/>
          </ac:spMkLst>
        </pc:spChg>
        <pc:spChg chg="add">
          <ac:chgData name="Lauren Descher" userId="aa826938-8745-4124-9a1e-39479d683cd8" providerId="ADAL" clId="{28EF2356-D4AA-4C5C-8E18-E83136A4DECF}" dt="2021-11-09T09:58:10.095" v="965" actId="26606"/>
          <ac:spMkLst>
            <pc:docMk/>
            <pc:sldMk cId="81191392" sldId="260"/>
            <ac:spMk id="15" creationId="{F74639F7-E3C7-4165-A83E-6386A86BA1DA}"/>
          </ac:spMkLst>
        </pc:spChg>
        <pc:spChg chg="add">
          <ac:chgData name="Lauren Descher" userId="aa826938-8745-4124-9a1e-39479d683cd8" providerId="ADAL" clId="{28EF2356-D4AA-4C5C-8E18-E83136A4DECF}" dt="2021-11-09T09:58:10.095" v="965" actId="26606"/>
          <ac:spMkLst>
            <pc:docMk/>
            <pc:sldMk cId="81191392" sldId="260"/>
            <ac:spMk id="16" creationId="{8B3AF0F1-707A-463E-B5EE-33C63A40CFC9}"/>
          </ac:spMkLst>
        </pc:spChg>
      </pc:sldChg>
      <pc:sldChg chg="addSp delSp modSp new mod setBg setClrOvrMap">
        <pc:chgData name="Lauren Descher" userId="aa826938-8745-4124-9a1e-39479d683cd8" providerId="ADAL" clId="{28EF2356-D4AA-4C5C-8E18-E83136A4DECF}" dt="2021-11-09T15:14:48.707" v="1513" actId="26606"/>
        <pc:sldMkLst>
          <pc:docMk/>
          <pc:sldMk cId="3982584689" sldId="261"/>
        </pc:sldMkLst>
        <pc:spChg chg="mod">
          <ac:chgData name="Lauren Descher" userId="aa826938-8745-4124-9a1e-39479d683cd8" providerId="ADAL" clId="{28EF2356-D4AA-4C5C-8E18-E83136A4DECF}" dt="2021-11-09T15:14:48.707" v="1513" actId="26606"/>
          <ac:spMkLst>
            <pc:docMk/>
            <pc:sldMk cId="3982584689" sldId="261"/>
            <ac:spMk id="2" creationId="{FC3F79C2-5F5C-42C2-ABE8-9D41D38307FE}"/>
          </ac:spMkLst>
        </pc:spChg>
        <pc:spChg chg="del mod">
          <ac:chgData name="Lauren Descher" userId="aa826938-8745-4124-9a1e-39479d683cd8" providerId="ADAL" clId="{28EF2356-D4AA-4C5C-8E18-E83136A4DECF}" dt="2021-11-09T15:14:48.707" v="1513" actId="26606"/>
          <ac:spMkLst>
            <pc:docMk/>
            <pc:sldMk cId="3982584689" sldId="261"/>
            <ac:spMk id="3" creationId="{F9648892-5317-471E-9E48-ABDCA3B85AB3}"/>
          </ac:spMkLst>
        </pc:spChg>
        <pc:spChg chg="add del">
          <ac:chgData name="Lauren Descher" userId="aa826938-8745-4124-9a1e-39479d683cd8" providerId="ADAL" clId="{28EF2356-D4AA-4C5C-8E18-E83136A4DECF}" dt="2021-11-09T15:14:48.707" v="1513" actId="26606"/>
          <ac:spMkLst>
            <pc:docMk/>
            <pc:sldMk cId="3982584689" sldId="261"/>
            <ac:spMk id="8" creationId="{B95B9BA8-1D69-4796-85F5-B6D0BD52354B}"/>
          </ac:spMkLst>
        </pc:spChg>
        <pc:spChg chg="add">
          <ac:chgData name="Lauren Descher" userId="aa826938-8745-4124-9a1e-39479d683cd8" providerId="ADAL" clId="{28EF2356-D4AA-4C5C-8E18-E83136A4DECF}" dt="2021-11-09T15:14:48.707" v="1513" actId="26606"/>
          <ac:spMkLst>
            <pc:docMk/>
            <pc:sldMk cId="3982584689" sldId="261"/>
            <ac:spMk id="18" creationId="{A3EFF7B1-6CB7-47D1-AD37-B870CA2B2151}"/>
          </ac:spMkLst>
        </pc:spChg>
        <pc:spChg chg="add">
          <ac:chgData name="Lauren Descher" userId="aa826938-8745-4124-9a1e-39479d683cd8" providerId="ADAL" clId="{28EF2356-D4AA-4C5C-8E18-E83136A4DECF}" dt="2021-11-09T15:14:48.707" v="1513" actId="26606"/>
          <ac:spMkLst>
            <pc:docMk/>
            <pc:sldMk cId="3982584689" sldId="261"/>
            <ac:spMk id="20" creationId="{7FA2962B-21B6-4689-A95D-A8FF6ADE47F1}"/>
          </ac:spMkLst>
        </pc:spChg>
        <pc:spChg chg="add">
          <ac:chgData name="Lauren Descher" userId="aa826938-8745-4124-9a1e-39479d683cd8" providerId="ADAL" clId="{28EF2356-D4AA-4C5C-8E18-E83136A4DECF}" dt="2021-11-09T15:14:48.707" v="1513" actId="26606"/>
          <ac:spMkLst>
            <pc:docMk/>
            <pc:sldMk cId="3982584689" sldId="261"/>
            <ac:spMk id="36" creationId="{A00D2CE1-35C1-46E6-BD59-CEE668BD90F4}"/>
          </ac:spMkLst>
        </pc:spChg>
        <pc:spChg chg="add">
          <ac:chgData name="Lauren Descher" userId="aa826938-8745-4124-9a1e-39479d683cd8" providerId="ADAL" clId="{28EF2356-D4AA-4C5C-8E18-E83136A4DECF}" dt="2021-11-09T15:14:48.707" v="1513" actId="26606"/>
          <ac:spMkLst>
            <pc:docMk/>
            <pc:sldMk cId="3982584689" sldId="261"/>
            <ac:spMk id="44" creationId="{E18403B7-F2C7-4C07-8522-21C31910902C}"/>
          </ac:spMkLst>
        </pc:spChg>
        <pc:grpChg chg="add del">
          <ac:chgData name="Lauren Descher" userId="aa826938-8745-4124-9a1e-39479d683cd8" providerId="ADAL" clId="{28EF2356-D4AA-4C5C-8E18-E83136A4DECF}" dt="2021-11-09T15:14:48.707" v="1513" actId="26606"/>
          <ac:grpSpMkLst>
            <pc:docMk/>
            <pc:sldMk cId="3982584689" sldId="261"/>
            <ac:grpSpMk id="10" creationId="{4728F330-19FB-4D39-BD0F-53032ABFEB7F}"/>
          </ac:grpSpMkLst>
        </pc:grpChg>
        <pc:grpChg chg="add">
          <ac:chgData name="Lauren Descher" userId="aa826938-8745-4124-9a1e-39479d683cd8" providerId="ADAL" clId="{28EF2356-D4AA-4C5C-8E18-E83136A4DECF}" dt="2021-11-09T15:14:48.707" v="1513" actId="26606"/>
          <ac:grpSpMkLst>
            <pc:docMk/>
            <pc:sldMk cId="3982584689" sldId="261"/>
            <ac:grpSpMk id="22" creationId="{A745280D-ED36-41FE-8EB1-CE597C99CFE8}"/>
          </ac:grpSpMkLst>
        </pc:grpChg>
        <pc:grpChg chg="add">
          <ac:chgData name="Lauren Descher" userId="aa826938-8745-4124-9a1e-39479d683cd8" providerId="ADAL" clId="{28EF2356-D4AA-4C5C-8E18-E83136A4DECF}" dt="2021-11-09T15:14:48.707" v="1513" actId="26606"/>
          <ac:grpSpMkLst>
            <pc:docMk/>
            <pc:sldMk cId="3982584689" sldId="261"/>
            <ac:grpSpMk id="28" creationId="{80E95A5C-1E97-41C3-9DEC-245FF6DEBF1F}"/>
          </ac:grpSpMkLst>
        </pc:grpChg>
        <pc:grpChg chg="add">
          <ac:chgData name="Lauren Descher" userId="aa826938-8745-4124-9a1e-39479d683cd8" providerId="ADAL" clId="{28EF2356-D4AA-4C5C-8E18-E83136A4DECF}" dt="2021-11-09T15:14:48.707" v="1513" actId="26606"/>
          <ac:grpSpMkLst>
            <pc:docMk/>
            <pc:sldMk cId="3982584689" sldId="261"/>
            <ac:grpSpMk id="38" creationId="{A58DCE86-9AE1-46D1-96D6-04B8B3EDF6FA}"/>
          </ac:grpSpMkLst>
        </pc:grpChg>
        <pc:grpChg chg="add">
          <ac:chgData name="Lauren Descher" userId="aa826938-8745-4124-9a1e-39479d683cd8" providerId="ADAL" clId="{28EF2356-D4AA-4C5C-8E18-E83136A4DECF}" dt="2021-11-09T15:14:48.707" v="1513" actId="26606"/>
          <ac:grpSpMkLst>
            <pc:docMk/>
            <pc:sldMk cId="3982584689" sldId="261"/>
            <ac:grpSpMk id="46" creationId="{23B58CC6-A99E-43AF-A467-256F19287FB8}"/>
          </ac:grpSpMkLst>
        </pc:grpChg>
        <pc:graphicFrameChg chg="add">
          <ac:chgData name="Lauren Descher" userId="aa826938-8745-4124-9a1e-39479d683cd8" providerId="ADAL" clId="{28EF2356-D4AA-4C5C-8E18-E83136A4DECF}" dt="2021-11-09T15:14:48.707" v="1513" actId="26606"/>
          <ac:graphicFrameMkLst>
            <pc:docMk/>
            <pc:sldMk cId="3982584689" sldId="261"/>
            <ac:graphicFrameMk id="14" creationId="{73508D1F-48F3-4ECE-8D80-14E5C51034DC}"/>
          </ac:graphicFrameMkLst>
        </pc:graphicFrameChg>
      </pc:sldChg>
      <pc:sldChg chg="addSp modSp new mod ord setBg">
        <pc:chgData name="Lauren Descher" userId="aa826938-8745-4124-9a1e-39479d683cd8" providerId="ADAL" clId="{28EF2356-D4AA-4C5C-8E18-E83136A4DECF}" dt="2021-11-09T23:59:36.963" v="2527" actId="20577"/>
        <pc:sldMkLst>
          <pc:docMk/>
          <pc:sldMk cId="3903459884" sldId="262"/>
        </pc:sldMkLst>
        <pc:spChg chg="mod">
          <ac:chgData name="Lauren Descher" userId="aa826938-8745-4124-9a1e-39479d683cd8" providerId="ADAL" clId="{28EF2356-D4AA-4C5C-8E18-E83136A4DECF}" dt="2021-11-09T23:58:42.094" v="2504" actId="1076"/>
          <ac:spMkLst>
            <pc:docMk/>
            <pc:sldMk cId="3903459884" sldId="262"/>
            <ac:spMk id="2" creationId="{7D7986E0-9952-413F-B456-96D162C5FE36}"/>
          </ac:spMkLst>
        </pc:spChg>
        <pc:spChg chg="mod">
          <ac:chgData name="Lauren Descher" userId="aa826938-8745-4124-9a1e-39479d683cd8" providerId="ADAL" clId="{28EF2356-D4AA-4C5C-8E18-E83136A4DECF}" dt="2021-11-09T23:59:36.963" v="2527" actId="20577"/>
          <ac:spMkLst>
            <pc:docMk/>
            <pc:sldMk cId="3903459884" sldId="262"/>
            <ac:spMk id="3" creationId="{D8DBD60E-B9C2-4652-960E-E198B69ACAA0}"/>
          </ac:spMkLst>
        </pc:spChg>
        <pc:spChg chg="add">
          <ac:chgData name="Lauren Descher" userId="aa826938-8745-4124-9a1e-39479d683cd8" providerId="ADAL" clId="{28EF2356-D4AA-4C5C-8E18-E83136A4DECF}" dt="2021-11-09T13:15:45.952" v="1510" actId="26606"/>
          <ac:spMkLst>
            <pc:docMk/>
            <pc:sldMk cId="3903459884" sldId="262"/>
            <ac:spMk id="8" creationId="{787F4F1C-8D3D-4EC1-B72D-A0470A5A08B8}"/>
          </ac:spMkLst>
        </pc:spChg>
        <pc:grpChg chg="add">
          <ac:chgData name="Lauren Descher" userId="aa826938-8745-4124-9a1e-39479d683cd8" providerId="ADAL" clId="{28EF2356-D4AA-4C5C-8E18-E83136A4DECF}" dt="2021-11-09T13:15:45.952" v="1510" actId="26606"/>
          <ac:grpSpMkLst>
            <pc:docMk/>
            <pc:sldMk cId="3903459884" sldId="262"/>
            <ac:grpSpMk id="10" creationId="{D1E3DD61-64DB-46AD-B249-E273CD86B051}"/>
          </ac:grpSpMkLst>
        </pc:grpChg>
      </pc:sldChg>
      <pc:sldChg chg="addSp delSp modSp new mod setBg setClrOvrMap">
        <pc:chgData name="Lauren Descher" userId="aa826938-8745-4124-9a1e-39479d683cd8" providerId="ADAL" clId="{28EF2356-D4AA-4C5C-8E18-E83136A4DECF}" dt="2021-11-09T15:14:53.461" v="1514" actId="26606"/>
        <pc:sldMkLst>
          <pc:docMk/>
          <pc:sldMk cId="987789288" sldId="263"/>
        </pc:sldMkLst>
        <pc:spChg chg="mod">
          <ac:chgData name="Lauren Descher" userId="aa826938-8745-4124-9a1e-39479d683cd8" providerId="ADAL" clId="{28EF2356-D4AA-4C5C-8E18-E83136A4DECF}" dt="2021-11-09T15:14:53.461" v="1514" actId="26606"/>
          <ac:spMkLst>
            <pc:docMk/>
            <pc:sldMk cId="987789288" sldId="263"/>
            <ac:spMk id="2" creationId="{1AF14028-AF8A-4E7B-BECA-72B803D835F0}"/>
          </ac:spMkLst>
        </pc:spChg>
        <pc:spChg chg="del mod">
          <ac:chgData name="Lauren Descher" userId="aa826938-8745-4124-9a1e-39479d683cd8" providerId="ADAL" clId="{28EF2356-D4AA-4C5C-8E18-E83136A4DECF}" dt="2021-11-09T15:14:53.461" v="1514" actId="26606"/>
          <ac:spMkLst>
            <pc:docMk/>
            <pc:sldMk cId="987789288" sldId="263"/>
            <ac:spMk id="3" creationId="{E3F4787A-F691-4652-9F7D-AFC28D89229A}"/>
          </ac:spMkLst>
        </pc:spChg>
        <pc:spChg chg="add del">
          <ac:chgData name="Lauren Descher" userId="aa826938-8745-4124-9a1e-39479d683cd8" providerId="ADAL" clId="{28EF2356-D4AA-4C5C-8E18-E83136A4DECF}" dt="2021-11-09T15:14:53.461" v="1514" actId="26606"/>
          <ac:spMkLst>
            <pc:docMk/>
            <pc:sldMk cId="987789288" sldId="263"/>
            <ac:spMk id="8" creationId="{A9CB0874-88B8-43D3-B0B6-C32F790F790D}"/>
          </ac:spMkLst>
        </pc:spChg>
        <pc:spChg chg="add">
          <ac:chgData name="Lauren Descher" userId="aa826938-8745-4124-9a1e-39479d683cd8" providerId="ADAL" clId="{28EF2356-D4AA-4C5C-8E18-E83136A4DECF}" dt="2021-11-09T15:14:53.461" v="1514" actId="26606"/>
          <ac:spMkLst>
            <pc:docMk/>
            <pc:sldMk cId="987789288" sldId="263"/>
            <ac:spMk id="22" creationId="{A3EFF7B1-6CB7-47D1-AD37-B870CA2B2151}"/>
          </ac:spMkLst>
        </pc:spChg>
        <pc:spChg chg="add">
          <ac:chgData name="Lauren Descher" userId="aa826938-8745-4124-9a1e-39479d683cd8" providerId="ADAL" clId="{28EF2356-D4AA-4C5C-8E18-E83136A4DECF}" dt="2021-11-09T15:14:53.461" v="1514" actId="26606"/>
          <ac:spMkLst>
            <pc:docMk/>
            <pc:sldMk cId="987789288" sldId="263"/>
            <ac:spMk id="24" creationId="{7FA2962B-21B6-4689-A95D-A8FF6ADE47F1}"/>
          </ac:spMkLst>
        </pc:spChg>
        <pc:spChg chg="add">
          <ac:chgData name="Lauren Descher" userId="aa826938-8745-4124-9a1e-39479d683cd8" providerId="ADAL" clId="{28EF2356-D4AA-4C5C-8E18-E83136A4DECF}" dt="2021-11-09T15:14:53.461" v="1514" actId="26606"/>
          <ac:spMkLst>
            <pc:docMk/>
            <pc:sldMk cId="987789288" sldId="263"/>
            <ac:spMk id="40" creationId="{A00D2CE1-35C1-46E6-BD59-CEE668BD90F4}"/>
          </ac:spMkLst>
        </pc:spChg>
        <pc:spChg chg="add">
          <ac:chgData name="Lauren Descher" userId="aa826938-8745-4124-9a1e-39479d683cd8" providerId="ADAL" clId="{28EF2356-D4AA-4C5C-8E18-E83136A4DECF}" dt="2021-11-09T15:14:53.461" v="1514" actId="26606"/>
          <ac:spMkLst>
            <pc:docMk/>
            <pc:sldMk cId="987789288" sldId="263"/>
            <ac:spMk id="48" creationId="{E18403B7-F2C7-4C07-8522-21C31910902C}"/>
          </ac:spMkLst>
        </pc:spChg>
        <pc:grpChg chg="add del">
          <ac:chgData name="Lauren Descher" userId="aa826938-8745-4124-9a1e-39479d683cd8" providerId="ADAL" clId="{28EF2356-D4AA-4C5C-8E18-E83136A4DECF}" dt="2021-11-09T15:14:53.461" v="1514" actId="26606"/>
          <ac:grpSpMkLst>
            <pc:docMk/>
            <pc:sldMk cId="987789288" sldId="263"/>
            <ac:grpSpMk id="10" creationId="{4BFD067A-52BE-40EE-B7CA-391830B9A265}"/>
          </ac:grpSpMkLst>
        </pc:grpChg>
        <pc:grpChg chg="add del">
          <ac:chgData name="Lauren Descher" userId="aa826938-8745-4124-9a1e-39479d683cd8" providerId="ADAL" clId="{28EF2356-D4AA-4C5C-8E18-E83136A4DECF}" dt="2021-11-09T15:14:53.461" v="1514" actId="26606"/>
          <ac:grpSpMkLst>
            <pc:docMk/>
            <pc:sldMk cId="987789288" sldId="263"/>
            <ac:grpSpMk id="14" creationId="{C15B8CC4-8CCE-428F-AE7E-28D178984CEC}"/>
          </ac:grpSpMkLst>
        </pc:grpChg>
        <pc:grpChg chg="add">
          <ac:chgData name="Lauren Descher" userId="aa826938-8745-4124-9a1e-39479d683cd8" providerId="ADAL" clId="{28EF2356-D4AA-4C5C-8E18-E83136A4DECF}" dt="2021-11-09T15:14:53.461" v="1514" actId="26606"/>
          <ac:grpSpMkLst>
            <pc:docMk/>
            <pc:sldMk cId="987789288" sldId="263"/>
            <ac:grpSpMk id="26" creationId="{A745280D-ED36-41FE-8EB1-CE597C99CFE8}"/>
          </ac:grpSpMkLst>
        </pc:grpChg>
        <pc:grpChg chg="add">
          <ac:chgData name="Lauren Descher" userId="aa826938-8745-4124-9a1e-39479d683cd8" providerId="ADAL" clId="{28EF2356-D4AA-4C5C-8E18-E83136A4DECF}" dt="2021-11-09T15:14:53.461" v="1514" actId="26606"/>
          <ac:grpSpMkLst>
            <pc:docMk/>
            <pc:sldMk cId="987789288" sldId="263"/>
            <ac:grpSpMk id="32" creationId="{80E95A5C-1E97-41C3-9DEC-245FF6DEBF1F}"/>
          </ac:grpSpMkLst>
        </pc:grpChg>
        <pc:grpChg chg="add">
          <ac:chgData name="Lauren Descher" userId="aa826938-8745-4124-9a1e-39479d683cd8" providerId="ADAL" clId="{28EF2356-D4AA-4C5C-8E18-E83136A4DECF}" dt="2021-11-09T15:14:53.461" v="1514" actId="26606"/>
          <ac:grpSpMkLst>
            <pc:docMk/>
            <pc:sldMk cId="987789288" sldId="263"/>
            <ac:grpSpMk id="42" creationId="{A58DCE86-9AE1-46D1-96D6-04B8B3EDF6FA}"/>
          </ac:grpSpMkLst>
        </pc:grpChg>
        <pc:grpChg chg="add">
          <ac:chgData name="Lauren Descher" userId="aa826938-8745-4124-9a1e-39479d683cd8" providerId="ADAL" clId="{28EF2356-D4AA-4C5C-8E18-E83136A4DECF}" dt="2021-11-09T15:14:53.461" v="1514" actId="26606"/>
          <ac:grpSpMkLst>
            <pc:docMk/>
            <pc:sldMk cId="987789288" sldId="263"/>
            <ac:grpSpMk id="50" creationId="{23B58CC6-A99E-43AF-A467-256F19287FB8}"/>
          </ac:grpSpMkLst>
        </pc:grpChg>
        <pc:graphicFrameChg chg="add">
          <ac:chgData name="Lauren Descher" userId="aa826938-8745-4124-9a1e-39479d683cd8" providerId="ADAL" clId="{28EF2356-D4AA-4C5C-8E18-E83136A4DECF}" dt="2021-11-09T15:14:53.461" v="1514" actId="26606"/>
          <ac:graphicFrameMkLst>
            <pc:docMk/>
            <pc:sldMk cId="987789288" sldId="263"/>
            <ac:graphicFrameMk id="18" creationId="{E9D3B9E1-80FF-4057-B043-0D534EFD49EC}"/>
          </ac:graphicFrameMkLst>
        </pc:graphicFrameChg>
      </pc:sldChg>
      <pc:sldChg chg="addSp delSp modSp new mod ord setBg">
        <pc:chgData name="Lauren Descher" userId="aa826938-8745-4124-9a1e-39479d683cd8" providerId="ADAL" clId="{28EF2356-D4AA-4C5C-8E18-E83136A4DECF}" dt="2021-11-10T10:45:04.350" v="3499" actId="20577"/>
        <pc:sldMkLst>
          <pc:docMk/>
          <pc:sldMk cId="811731851" sldId="264"/>
        </pc:sldMkLst>
        <pc:spChg chg="mod">
          <ac:chgData name="Lauren Descher" userId="aa826938-8745-4124-9a1e-39479d683cd8" providerId="ADAL" clId="{28EF2356-D4AA-4C5C-8E18-E83136A4DECF}" dt="2021-11-10T10:45:04.350" v="3499" actId="20577"/>
          <ac:spMkLst>
            <pc:docMk/>
            <pc:sldMk cId="811731851" sldId="264"/>
            <ac:spMk id="2" creationId="{77FCAED2-6CE8-4974-8281-60AA5B717357}"/>
          </ac:spMkLst>
        </pc:spChg>
        <pc:spChg chg="del">
          <ac:chgData name="Lauren Descher" userId="aa826938-8745-4124-9a1e-39479d683cd8" providerId="ADAL" clId="{28EF2356-D4AA-4C5C-8E18-E83136A4DECF}" dt="2021-11-09T15:36:53.612" v="1516"/>
          <ac:spMkLst>
            <pc:docMk/>
            <pc:sldMk cId="811731851" sldId="264"/>
            <ac:spMk id="3" creationId="{3AB9D652-1B9F-4745-BC5F-A0D86AD14773}"/>
          </ac:spMkLst>
        </pc:spChg>
        <pc:spChg chg="add del">
          <ac:chgData name="Lauren Descher" userId="aa826938-8745-4124-9a1e-39479d683cd8" providerId="ADAL" clId="{28EF2356-D4AA-4C5C-8E18-E83136A4DECF}" dt="2021-11-09T15:38:59.062" v="1604" actId="26606"/>
          <ac:spMkLst>
            <pc:docMk/>
            <pc:sldMk cId="811731851" sldId="264"/>
            <ac:spMk id="73" creationId="{55006F82-50D2-401C-BE85-FFEA1C1963DC}"/>
          </ac:spMkLst>
        </pc:spChg>
        <pc:spChg chg="add del">
          <ac:chgData name="Lauren Descher" userId="aa826938-8745-4124-9a1e-39479d683cd8" providerId="ADAL" clId="{28EF2356-D4AA-4C5C-8E18-E83136A4DECF}" dt="2021-11-09T15:38:59.062" v="1604" actId="26606"/>
          <ac:spMkLst>
            <pc:docMk/>
            <pc:sldMk cId="811731851" sldId="264"/>
            <ac:spMk id="75" creationId="{32034F32-09B4-47B4-B550-1F1CE3D538CB}"/>
          </ac:spMkLst>
        </pc:spChg>
        <pc:spChg chg="add del">
          <ac:chgData name="Lauren Descher" userId="aa826938-8745-4124-9a1e-39479d683cd8" providerId="ADAL" clId="{28EF2356-D4AA-4C5C-8E18-E83136A4DECF}" dt="2021-11-09T15:38:59.062" v="1604" actId="26606"/>
          <ac:spMkLst>
            <pc:docMk/>
            <pc:sldMk cId="811731851" sldId="264"/>
            <ac:spMk id="85" creationId="{4FCECCE4-3046-4A76-B4C0-767A6251C6EA}"/>
          </ac:spMkLst>
        </pc:spChg>
        <pc:spChg chg="add del">
          <ac:chgData name="Lauren Descher" userId="aa826938-8745-4124-9a1e-39479d683cd8" providerId="ADAL" clId="{28EF2356-D4AA-4C5C-8E18-E83136A4DECF}" dt="2021-11-09T15:38:59.062" v="1604" actId="26606"/>
          <ac:spMkLst>
            <pc:docMk/>
            <pc:sldMk cId="811731851" sldId="264"/>
            <ac:spMk id="93" creationId="{096F20E2-F42F-4B71-8BC5-478533FE166C}"/>
          </ac:spMkLst>
        </pc:spChg>
        <pc:spChg chg="add">
          <ac:chgData name="Lauren Descher" userId="aa826938-8745-4124-9a1e-39479d683cd8" providerId="ADAL" clId="{28EF2356-D4AA-4C5C-8E18-E83136A4DECF}" dt="2021-11-09T15:38:59.062" v="1604" actId="26606"/>
          <ac:spMkLst>
            <pc:docMk/>
            <pc:sldMk cId="811731851" sldId="264"/>
            <ac:spMk id="139" creationId="{D462EE7E-14DF-497D-AE08-F6623DB88E99}"/>
          </ac:spMkLst>
        </pc:spChg>
        <pc:spChg chg="add">
          <ac:chgData name="Lauren Descher" userId="aa826938-8745-4124-9a1e-39479d683cd8" providerId="ADAL" clId="{28EF2356-D4AA-4C5C-8E18-E83136A4DECF}" dt="2021-11-09T15:38:59.062" v="1604" actId="26606"/>
          <ac:spMkLst>
            <pc:docMk/>
            <pc:sldMk cId="811731851" sldId="264"/>
            <ac:spMk id="141" creationId="{E91A02E6-21B6-4047-829E-3C04D6955492}"/>
          </ac:spMkLst>
        </pc:spChg>
        <pc:spChg chg="add mod ord">
          <ac:chgData name="Lauren Descher" userId="aa826938-8745-4124-9a1e-39479d683cd8" providerId="ADAL" clId="{28EF2356-D4AA-4C5C-8E18-E83136A4DECF}" dt="2021-11-10T10:44:45.277" v="3494" actId="20577"/>
          <ac:spMkLst>
            <pc:docMk/>
            <pc:sldMk cId="811731851" sldId="264"/>
            <ac:spMk id="1030" creationId="{C1D9D2A2-86AF-47A0-814F-ADF296E24F17}"/>
          </ac:spMkLst>
        </pc:spChg>
        <pc:grpChg chg="add del">
          <ac:chgData name="Lauren Descher" userId="aa826938-8745-4124-9a1e-39479d683cd8" providerId="ADAL" clId="{28EF2356-D4AA-4C5C-8E18-E83136A4DECF}" dt="2021-11-09T15:38:59.062" v="1604" actId="26606"/>
          <ac:grpSpMkLst>
            <pc:docMk/>
            <pc:sldMk cId="811731851" sldId="264"/>
            <ac:grpSpMk id="77" creationId="{F559A513-84FC-4F08-805E-C51CE7F540D4}"/>
          </ac:grpSpMkLst>
        </pc:grpChg>
        <pc:grpChg chg="add del">
          <ac:chgData name="Lauren Descher" userId="aa826938-8745-4124-9a1e-39479d683cd8" providerId="ADAL" clId="{28EF2356-D4AA-4C5C-8E18-E83136A4DECF}" dt="2021-11-09T15:38:59.062" v="1604" actId="26606"/>
          <ac:grpSpMkLst>
            <pc:docMk/>
            <pc:sldMk cId="811731851" sldId="264"/>
            <ac:grpSpMk id="87" creationId="{D6F309B0-04E5-4883-9605-1364452C68CF}"/>
          </ac:grpSpMkLst>
        </pc:grpChg>
        <pc:grpChg chg="add del">
          <ac:chgData name="Lauren Descher" userId="aa826938-8745-4124-9a1e-39479d683cd8" providerId="ADAL" clId="{28EF2356-D4AA-4C5C-8E18-E83136A4DECF}" dt="2021-11-09T15:38:59.062" v="1604" actId="26606"/>
          <ac:grpSpMkLst>
            <pc:docMk/>
            <pc:sldMk cId="811731851" sldId="264"/>
            <ac:grpSpMk id="95" creationId="{34039184-A11C-46AE-854D-8B229443609D}"/>
          </ac:grpSpMkLst>
        </pc:grpChg>
        <pc:grpChg chg="add del">
          <ac:chgData name="Lauren Descher" userId="aa826938-8745-4124-9a1e-39479d683cd8" providerId="ADAL" clId="{28EF2356-D4AA-4C5C-8E18-E83136A4DECF}" dt="2021-11-09T15:38:59.062" v="1604" actId="26606"/>
          <ac:grpSpMkLst>
            <pc:docMk/>
            <pc:sldMk cId="811731851" sldId="264"/>
            <ac:grpSpMk id="101" creationId="{2A2A379C-12FD-4404-BDF2-B7EFF0593BCC}"/>
          </ac:grpSpMkLst>
        </pc:grpChg>
        <pc:picChg chg="add mod">
          <ac:chgData name="Lauren Descher" userId="aa826938-8745-4124-9a1e-39479d683cd8" providerId="ADAL" clId="{28EF2356-D4AA-4C5C-8E18-E83136A4DECF}" dt="2021-11-09T15:38:59.062" v="1604" actId="26606"/>
          <ac:picMkLst>
            <pc:docMk/>
            <pc:sldMk cId="811731851" sldId="264"/>
            <ac:picMk id="1026" creationId="{18200887-97B6-4DC5-B828-B2F10CA4B504}"/>
          </ac:picMkLst>
        </pc:picChg>
        <pc:picChg chg="add mod">
          <ac:chgData name="Lauren Descher" userId="aa826938-8745-4124-9a1e-39479d683cd8" providerId="ADAL" clId="{28EF2356-D4AA-4C5C-8E18-E83136A4DECF}" dt="2021-11-10T10:44:41.639" v="3492" actId="14100"/>
          <ac:picMkLst>
            <pc:docMk/>
            <pc:sldMk cId="811731851" sldId="264"/>
            <ac:picMk id="1028" creationId="{330398FD-774A-47E4-8697-7C48564DA973}"/>
          </ac:picMkLst>
        </pc:picChg>
        <pc:inkChg chg="add">
          <ac:chgData name="Lauren Descher" userId="aa826938-8745-4124-9a1e-39479d683cd8" providerId="ADAL" clId="{28EF2356-D4AA-4C5C-8E18-E83136A4DECF}" dt="2021-11-10T10:44:10.722" v="3487" actId="9405"/>
          <ac:inkMkLst>
            <pc:docMk/>
            <pc:sldMk cId="811731851" sldId="264"/>
            <ac:inkMk id="4" creationId="{9E2B7C14-911B-4AFE-B969-31F1DEF6C43F}"/>
          </ac:inkMkLst>
        </pc:inkChg>
        <pc:inkChg chg="add">
          <ac:chgData name="Lauren Descher" userId="aa826938-8745-4124-9a1e-39479d683cd8" providerId="ADAL" clId="{28EF2356-D4AA-4C5C-8E18-E83136A4DECF}" dt="2021-11-10T10:44:25.097" v="3488" actId="9405"/>
          <ac:inkMkLst>
            <pc:docMk/>
            <pc:sldMk cId="811731851" sldId="264"/>
            <ac:inkMk id="5" creationId="{A971AE57-8ED9-4ACA-80B1-D3DA86C4F33E}"/>
          </ac:inkMkLst>
        </pc:inkChg>
        <pc:inkChg chg="add del">
          <ac:chgData name="Lauren Descher" userId="aa826938-8745-4124-9a1e-39479d683cd8" providerId="ADAL" clId="{28EF2356-D4AA-4C5C-8E18-E83136A4DECF}" dt="2021-11-10T10:44:31.684" v="3490" actId="9405"/>
          <ac:inkMkLst>
            <pc:docMk/>
            <pc:sldMk cId="811731851" sldId="264"/>
            <ac:inkMk id="6" creationId="{DC36B51A-478F-4D17-82CD-0D14B6A884EB}"/>
          </ac:inkMkLst>
        </pc:inkChg>
      </pc:sldChg>
      <pc:sldChg chg="addSp delSp modSp new mod setBg setClrOvrMap">
        <pc:chgData name="Lauren Descher" userId="aa826938-8745-4124-9a1e-39479d683cd8" providerId="ADAL" clId="{28EF2356-D4AA-4C5C-8E18-E83136A4DECF}" dt="2021-11-10T10:47:45.224" v="3632" actId="20577"/>
        <pc:sldMkLst>
          <pc:docMk/>
          <pc:sldMk cId="3182238902" sldId="265"/>
        </pc:sldMkLst>
        <pc:spChg chg="mod">
          <ac:chgData name="Lauren Descher" userId="aa826938-8745-4124-9a1e-39479d683cd8" providerId="ADAL" clId="{28EF2356-D4AA-4C5C-8E18-E83136A4DECF}" dt="2021-11-09T19:16:30.627" v="2002" actId="26606"/>
          <ac:spMkLst>
            <pc:docMk/>
            <pc:sldMk cId="3182238902" sldId="265"/>
            <ac:spMk id="2" creationId="{A5B912DF-0A00-4B08-BB9D-E4FA36D92E4D}"/>
          </ac:spMkLst>
        </pc:spChg>
        <pc:spChg chg="del mod">
          <ac:chgData name="Lauren Descher" userId="aa826938-8745-4124-9a1e-39479d683cd8" providerId="ADAL" clId="{28EF2356-D4AA-4C5C-8E18-E83136A4DECF}" dt="2021-11-09T19:15:31.294" v="1964" actId="26606"/>
          <ac:spMkLst>
            <pc:docMk/>
            <pc:sldMk cId="3182238902" sldId="265"/>
            <ac:spMk id="3" creationId="{B0E918E7-8521-4F8D-A05A-7894B08AB714}"/>
          </ac:spMkLst>
        </pc:spChg>
        <pc:spChg chg="add del">
          <ac:chgData name="Lauren Descher" userId="aa826938-8745-4124-9a1e-39479d683cd8" providerId="ADAL" clId="{28EF2356-D4AA-4C5C-8E18-E83136A4DECF}" dt="2021-11-09T19:16:30.627" v="2002" actId="26606"/>
          <ac:spMkLst>
            <pc:docMk/>
            <pc:sldMk cId="3182238902" sldId="265"/>
            <ac:spMk id="9" creationId="{3CFEB548-CACC-4915-BA3A-ECFAD4BE055B}"/>
          </ac:spMkLst>
        </pc:spChg>
        <pc:spChg chg="add del">
          <ac:chgData name="Lauren Descher" userId="aa826938-8745-4124-9a1e-39479d683cd8" providerId="ADAL" clId="{28EF2356-D4AA-4C5C-8E18-E83136A4DECF}" dt="2021-11-09T19:16:30.627" v="2002" actId="26606"/>
          <ac:spMkLst>
            <pc:docMk/>
            <pc:sldMk cId="3182238902" sldId="265"/>
            <ac:spMk id="11" creationId="{337DD617-02C2-4388-A86E-BAB7BD2847FF}"/>
          </ac:spMkLst>
        </pc:spChg>
        <pc:spChg chg="add del">
          <ac:chgData name="Lauren Descher" userId="aa826938-8745-4124-9a1e-39479d683cd8" providerId="ADAL" clId="{28EF2356-D4AA-4C5C-8E18-E83136A4DECF}" dt="2021-11-09T19:16:30.627" v="2002" actId="26606"/>
          <ac:spMkLst>
            <pc:docMk/>
            <pc:sldMk cId="3182238902" sldId="265"/>
            <ac:spMk id="27" creationId="{7A4FCEB1-CD0B-4966-8A9D-F458E4F79B0B}"/>
          </ac:spMkLst>
        </pc:spChg>
        <pc:spChg chg="add del">
          <ac:chgData name="Lauren Descher" userId="aa826938-8745-4124-9a1e-39479d683cd8" providerId="ADAL" clId="{28EF2356-D4AA-4C5C-8E18-E83136A4DECF}" dt="2021-11-09T19:16:30.627" v="2002" actId="26606"/>
          <ac:spMkLst>
            <pc:docMk/>
            <pc:sldMk cId="3182238902" sldId="265"/>
            <ac:spMk id="35" creationId="{D3B7B9BA-215A-4923-954F-3DAE9523ABEB}"/>
          </ac:spMkLst>
        </pc:spChg>
        <pc:spChg chg="add">
          <ac:chgData name="Lauren Descher" userId="aa826938-8745-4124-9a1e-39479d683cd8" providerId="ADAL" clId="{28EF2356-D4AA-4C5C-8E18-E83136A4DECF}" dt="2021-11-09T19:16:30.627" v="2002" actId="26606"/>
          <ac:spMkLst>
            <pc:docMk/>
            <pc:sldMk cId="3182238902" sldId="265"/>
            <ac:spMk id="46" creationId="{42285737-90EE-47DC-AC80-8AE156B11969}"/>
          </ac:spMkLst>
        </pc:spChg>
        <pc:grpChg chg="add del">
          <ac:chgData name="Lauren Descher" userId="aa826938-8745-4124-9a1e-39479d683cd8" providerId="ADAL" clId="{28EF2356-D4AA-4C5C-8E18-E83136A4DECF}" dt="2021-11-09T19:16:30.627" v="2002" actId="26606"/>
          <ac:grpSpMkLst>
            <pc:docMk/>
            <pc:sldMk cId="3182238902" sldId="265"/>
            <ac:grpSpMk id="13" creationId="{6971532D-ED15-4EA1-8D74-8B9D49117B1E}"/>
          </ac:grpSpMkLst>
        </pc:grpChg>
        <pc:grpChg chg="add del">
          <ac:chgData name="Lauren Descher" userId="aa826938-8745-4124-9a1e-39479d683cd8" providerId="ADAL" clId="{28EF2356-D4AA-4C5C-8E18-E83136A4DECF}" dt="2021-11-09T19:16:30.627" v="2002" actId="26606"/>
          <ac:grpSpMkLst>
            <pc:docMk/>
            <pc:sldMk cId="3182238902" sldId="265"/>
            <ac:grpSpMk id="19" creationId="{4527D98C-AF53-420B-A7B6-DD5AA7D5339E}"/>
          </ac:grpSpMkLst>
        </pc:grpChg>
        <pc:grpChg chg="add del">
          <ac:chgData name="Lauren Descher" userId="aa826938-8745-4124-9a1e-39479d683cd8" providerId="ADAL" clId="{28EF2356-D4AA-4C5C-8E18-E83136A4DECF}" dt="2021-11-09T19:16:30.627" v="2002" actId="26606"/>
          <ac:grpSpMkLst>
            <pc:docMk/>
            <pc:sldMk cId="3182238902" sldId="265"/>
            <ac:grpSpMk id="29" creationId="{D3866B94-A099-49F6-A378-974CED7F572C}"/>
          </ac:grpSpMkLst>
        </pc:grpChg>
        <pc:grpChg chg="add del">
          <ac:chgData name="Lauren Descher" userId="aa826938-8745-4124-9a1e-39479d683cd8" providerId="ADAL" clId="{28EF2356-D4AA-4C5C-8E18-E83136A4DECF}" dt="2021-11-09T19:16:30.627" v="2002" actId="26606"/>
          <ac:grpSpMkLst>
            <pc:docMk/>
            <pc:sldMk cId="3182238902" sldId="265"/>
            <ac:grpSpMk id="37" creationId="{34013081-B23F-45CB-A45B-562B629ADB7B}"/>
          </ac:grpSpMkLst>
        </pc:grpChg>
        <pc:grpChg chg="add">
          <ac:chgData name="Lauren Descher" userId="aa826938-8745-4124-9a1e-39479d683cd8" providerId="ADAL" clId="{28EF2356-D4AA-4C5C-8E18-E83136A4DECF}" dt="2021-11-09T19:16:30.627" v="2002" actId="26606"/>
          <ac:grpSpMkLst>
            <pc:docMk/>
            <pc:sldMk cId="3182238902" sldId="265"/>
            <ac:grpSpMk id="48" creationId="{B57BDC17-F1B3-455F-BBF1-680AA1F25C06}"/>
          </ac:grpSpMkLst>
        </pc:grpChg>
        <pc:graphicFrameChg chg="add mod modGraphic">
          <ac:chgData name="Lauren Descher" userId="aa826938-8745-4124-9a1e-39479d683cd8" providerId="ADAL" clId="{28EF2356-D4AA-4C5C-8E18-E83136A4DECF}" dt="2021-11-10T10:47:45.224" v="3632" actId="20577"/>
          <ac:graphicFrameMkLst>
            <pc:docMk/>
            <pc:sldMk cId="3182238902" sldId="265"/>
            <ac:graphicFrameMk id="5" creationId="{534DC96F-C69C-4676-86AD-B0E72CD3A0A0}"/>
          </ac:graphicFrameMkLst>
        </pc:graphicFrameChg>
      </pc:sldChg>
      <pc:sldChg chg="addSp delSp modSp new mod setBg addAnim delAnim setClrOvrMap">
        <pc:chgData name="Lauren Descher" userId="aa826938-8745-4124-9a1e-39479d683cd8" providerId="ADAL" clId="{28EF2356-D4AA-4C5C-8E18-E83136A4DECF}" dt="2021-11-10T10:53:17.811" v="3691" actId="732"/>
        <pc:sldMkLst>
          <pc:docMk/>
          <pc:sldMk cId="102068646" sldId="266"/>
        </pc:sldMkLst>
        <pc:spChg chg="mod ord">
          <ac:chgData name="Lauren Descher" userId="aa826938-8745-4124-9a1e-39479d683cd8" providerId="ADAL" clId="{28EF2356-D4AA-4C5C-8E18-E83136A4DECF}" dt="2021-11-10T10:52:58.865" v="3688" actId="26606"/>
          <ac:spMkLst>
            <pc:docMk/>
            <pc:sldMk cId="102068646" sldId="266"/>
            <ac:spMk id="2" creationId="{D6D0537B-56D1-4BFA-8822-042D8B387614}"/>
          </ac:spMkLst>
        </pc:spChg>
        <pc:spChg chg="del mod">
          <ac:chgData name="Lauren Descher" userId="aa826938-8745-4124-9a1e-39479d683cd8" providerId="ADAL" clId="{28EF2356-D4AA-4C5C-8E18-E83136A4DECF}" dt="2021-11-10T10:48:27.454" v="3635"/>
          <ac:spMkLst>
            <pc:docMk/>
            <pc:sldMk cId="102068646" sldId="266"/>
            <ac:spMk id="3" creationId="{1D9DF007-6444-4E78-87AC-CAE8F6A0A951}"/>
          </ac:spMkLst>
        </pc:spChg>
        <pc:spChg chg="add del">
          <ac:chgData name="Lauren Descher" userId="aa826938-8745-4124-9a1e-39479d683cd8" providerId="ADAL" clId="{28EF2356-D4AA-4C5C-8E18-E83136A4DECF}" dt="2021-11-10T10:50:29.757" v="3656" actId="26606"/>
          <ac:spMkLst>
            <pc:docMk/>
            <pc:sldMk cId="102068646" sldId="266"/>
            <ac:spMk id="14" creationId="{F6E384F5-137A-40B1-97F0-694CC6ECD59C}"/>
          </ac:spMkLst>
        </pc:spChg>
        <pc:spChg chg="add del">
          <ac:chgData name="Lauren Descher" userId="aa826938-8745-4124-9a1e-39479d683cd8" providerId="ADAL" clId="{28EF2356-D4AA-4C5C-8E18-E83136A4DECF}" dt="2021-11-10T10:50:29.757" v="3656" actId="26606"/>
          <ac:spMkLst>
            <pc:docMk/>
            <pc:sldMk cId="102068646" sldId="266"/>
            <ac:spMk id="16" creationId="{9DBC4630-03DA-474F-BBCB-BA3AE6B317A4}"/>
          </ac:spMkLst>
        </pc:spChg>
        <pc:spChg chg="add del">
          <ac:chgData name="Lauren Descher" userId="aa826938-8745-4124-9a1e-39479d683cd8" providerId="ADAL" clId="{28EF2356-D4AA-4C5C-8E18-E83136A4DECF}" dt="2021-11-10T10:50:29.757" v="3656" actId="26606"/>
          <ac:spMkLst>
            <pc:docMk/>
            <pc:sldMk cId="102068646" sldId="266"/>
            <ac:spMk id="18" creationId="{78418A25-6EAC-4140-BFE6-284E1925B5EE}"/>
          </ac:spMkLst>
        </pc:spChg>
        <pc:spChg chg="add del">
          <ac:chgData name="Lauren Descher" userId="aa826938-8745-4124-9a1e-39479d683cd8" providerId="ADAL" clId="{28EF2356-D4AA-4C5C-8E18-E83136A4DECF}" dt="2021-11-10T10:50:29.757" v="3656" actId="26606"/>
          <ac:spMkLst>
            <pc:docMk/>
            <pc:sldMk cId="102068646" sldId="266"/>
            <ac:spMk id="20" creationId="{C20267F5-D4E6-477A-A590-81F2ABD1B862}"/>
          </ac:spMkLst>
        </pc:spChg>
        <pc:spChg chg="add del">
          <ac:chgData name="Lauren Descher" userId="aa826938-8745-4124-9a1e-39479d683cd8" providerId="ADAL" clId="{28EF2356-D4AA-4C5C-8E18-E83136A4DECF}" dt="2021-11-10T10:50:29.757" v="3656" actId="26606"/>
          <ac:spMkLst>
            <pc:docMk/>
            <pc:sldMk cId="102068646" sldId="266"/>
            <ac:spMk id="22" creationId="{6B9D64DB-4D5C-4A91-B45F-F301E3174F9F}"/>
          </ac:spMkLst>
        </pc:spChg>
        <pc:spChg chg="add del">
          <ac:chgData name="Lauren Descher" userId="aa826938-8745-4124-9a1e-39479d683cd8" providerId="ADAL" clId="{28EF2356-D4AA-4C5C-8E18-E83136A4DECF}" dt="2021-11-10T10:50:29.757" v="3656" actId="26606"/>
          <ac:spMkLst>
            <pc:docMk/>
            <pc:sldMk cId="102068646" sldId="266"/>
            <ac:spMk id="24" creationId="{CB14CE1B-4BC5-4EF2-BE3D-05E4F580B3DB}"/>
          </ac:spMkLst>
        </pc:spChg>
        <pc:spChg chg="add del">
          <ac:chgData name="Lauren Descher" userId="aa826938-8745-4124-9a1e-39479d683cd8" providerId="ADAL" clId="{28EF2356-D4AA-4C5C-8E18-E83136A4DECF}" dt="2021-11-10T10:50:25.173" v="3653" actId="26606"/>
          <ac:spMkLst>
            <pc:docMk/>
            <pc:sldMk cId="102068646" sldId="266"/>
            <ac:spMk id="28" creationId="{4AB6B806-C2F8-4D66-A005-B8C61C1B1C2C}"/>
          </ac:spMkLst>
        </pc:spChg>
        <pc:spChg chg="add del">
          <ac:chgData name="Lauren Descher" userId="aa826938-8745-4124-9a1e-39479d683cd8" providerId="ADAL" clId="{28EF2356-D4AA-4C5C-8E18-E83136A4DECF}" dt="2021-11-10T10:50:29.749" v="3655" actId="26606"/>
          <ac:spMkLst>
            <pc:docMk/>
            <pc:sldMk cId="102068646" sldId="266"/>
            <ac:spMk id="29" creationId="{A5A17FC0-D416-4C8B-A9E6-5924D352B986}"/>
          </ac:spMkLst>
        </pc:spChg>
        <pc:spChg chg="add del">
          <ac:chgData name="Lauren Descher" userId="aa826938-8745-4124-9a1e-39479d683cd8" providerId="ADAL" clId="{28EF2356-D4AA-4C5C-8E18-E83136A4DECF}" dt="2021-11-10T10:50:25.173" v="3653" actId="26606"/>
          <ac:spMkLst>
            <pc:docMk/>
            <pc:sldMk cId="102068646" sldId="266"/>
            <ac:spMk id="31" creationId="{5CB593EA-2F98-479F-B4C4-F366571FA64D}"/>
          </ac:spMkLst>
        </pc:spChg>
        <pc:spChg chg="add del">
          <ac:chgData name="Lauren Descher" userId="aa826938-8745-4124-9a1e-39479d683cd8" providerId="ADAL" clId="{28EF2356-D4AA-4C5C-8E18-E83136A4DECF}" dt="2021-11-10T10:50:25.173" v="3653" actId="26606"/>
          <ac:spMkLst>
            <pc:docMk/>
            <pc:sldMk cId="102068646" sldId="266"/>
            <ac:spMk id="33" creationId="{39BEB6D0-9E4E-4221-93D1-74ABECEE9EFC}"/>
          </ac:spMkLst>
        </pc:spChg>
        <pc:spChg chg="add del">
          <ac:chgData name="Lauren Descher" userId="aa826938-8745-4124-9a1e-39479d683cd8" providerId="ADAL" clId="{28EF2356-D4AA-4C5C-8E18-E83136A4DECF}" dt="2021-11-10T10:51:41.228" v="3673" actId="26606"/>
          <ac:spMkLst>
            <pc:docMk/>
            <pc:sldMk cId="102068646" sldId="266"/>
            <ac:spMk id="34" creationId="{F6E384F5-137A-40B1-97F0-694CC6ECD59C}"/>
          </ac:spMkLst>
        </pc:spChg>
        <pc:spChg chg="add del">
          <ac:chgData name="Lauren Descher" userId="aa826938-8745-4124-9a1e-39479d683cd8" providerId="ADAL" clId="{28EF2356-D4AA-4C5C-8E18-E83136A4DECF}" dt="2021-11-10T10:51:41.228" v="3673" actId="26606"/>
          <ac:spMkLst>
            <pc:docMk/>
            <pc:sldMk cId="102068646" sldId="266"/>
            <ac:spMk id="40" creationId="{9DBC4630-03DA-474F-BBCB-BA3AE6B317A4}"/>
          </ac:spMkLst>
        </pc:spChg>
        <pc:spChg chg="add del">
          <ac:chgData name="Lauren Descher" userId="aa826938-8745-4124-9a1e-39479d683cd8" providerId="ADAL" clId="{28EF2356-D4AA-4C5C-8E18-E83136A4DECF}" dt="2021-11-10T10:51:10.516" v="3666" actId="26606"/>
          <ac:spMkLst>
            <pc:docMk/>
            <pc:sldMk cId="102068646" sldId="266"/>
            <ac:spMk id="41" creationId="{F6E384F5-137A-40B1-97F0-694CC6ECD59C}"/>
          </ac:spMkLst>
        </pc:spChg>
        <pc:spChg chg="add del">
          <ac:chgData name="Lauren Descher" userId="aa826938-8745-4124-9a1e-39479d683cd8" providerId="ADAL" clId="{28EF2356-D4AA-4C5C-8E18-E83136A4DECF}" dt="2021-11-10T10:51:10.516" v="3666" actId="26606"/>
          <ac:spMkLst>
            <pc:docMk/>
            <pc:sldMk cId="102068646" sldId="266"/>
            <ac:spMk id="42" creationId="{9DBC4630-03DA-474F-BBCB-BA3AE6B317A4}"/>
          </ac:spMkLst>
        </pc:spChg>
        <pc:spChg chg="add del">
          <ac:chgData name="Lauren Descher" userId="aa826938-8745-4124-9a1e-39479d683cd8" providerId="ADAL" clId="{28EF2356-D4AA-4C5C-8E18-E83136A4DECF}" dt="2021-11-10T10:51:10.516" v="3666" actId="26606"/>
          <ac:spMkLst>
            <pc:docMk/>
            <pc:sldMk cId="102068646" sldId="266"/>
            <ac:spMk id="43" creationId="{78418A25-6EAC-4140-BFE6-284E1925B5EE}"/>
          </ac:spMkLst>
        </pc:spChg>
        <pc:spChg chg="add del">
          <ac:chgData name="Lauren Descher" userId="aa826938-8745-4124-9a1e-39479d683cd8" providerId="ADAL" clId="{28EF2356-D4AA-4C5C-8E18-E83136A4DECF}" dt="2021-11-10T10:51:10.516" v="3666" actId="26606"/>
          <ac:spMkLst>
            <pc:docMk/>
            <pc:sldMk cId="102068646" sldId="266"/>
            <ac:spMk id="44" creationId="{C20267F5-D4E6-477A-A590-81F2ABD1B862}"/>
          </ac:spMkLst>
        </pc:spChg>
        <pc:spChg chg="add del">
          <ac:chgData name="Lauren Descher" userId="aa826938-8745-4124-9a1e-39479d683cd8" providerId="ADAL" clId="{28EF2356-D4AA-4C5C-8E18-E83136A4DECF}" dt="2021-11-10T10:51:10.516" v="3666" actId="26606"/>
          <ac:spMkLst>
            <pc:docMk/>
            <pc:sldMk cId="102068646" sldId="266"/>
            <ac:spMk id="45" creationId="{6B9D64DB-4D5C-4A91-B45F-F301E3174F9F}"/>
          </ac:spMkLst>
        </pc:spChg>
        <pc:spChg chg="add del">
          <ac:chgData name="Lauren Descher" userId="aa826938-8745-4124-9a1e-39479d683cd8" providerId="ADAL" clId="{28EF2356-D4AA-4C5C-8E18-E83136A4DECF}" dt="2021-11-10T10:51:10.516" v="3666" actId="26606"/>
          <ac:spMkLst>
            <pc:docMk/>
            <pc:sldMk cId="102068646" sldId="266"/>
            <ac:spMk id="46" creationId="{CB14CE1B-4BC5-4EF2-BE3D-05E4F580B3DB}"/>
          </ac:spMkLst>
        </pc:spChg>
        <pc:spChg chg="add del">
          <ac:chgData name="Lauren Descher" userId="aa826938-8745-4124-9a1e-39479d683cd8" providerId="ADAL" clId="{28EF2356-D4AA-4C5C-8E18-E83136A4DECF}" dt="2021-11-10T10:51:41.228" v="3673" actId="26606"/>
          <ac:spMkLst>
            <pc:docMk/>
            <pc:sldMk cId="102068646" sldId="266"/>
            <ac:spMk id="47" creationId="{CB14CE1B-4BC5-4EF2-BE3D-05E4F580B3DB}"/>
          </ac:spMkLst>
        </pc:spChg>
        <pc:spChg chg="add del">
          <ac:chgData name="Lauren Descher" userId="aa826938-8745-4124-9a1e-39479d683cd8" providerId="ADAL" clId="{28EF2356-D4AA-4C5C-8E18-E83136A4DECF}" dt="2021-11-10T10:51:41.228" v="3673" actId="26606"/>
          <ac:spMkLst>
            <pc:docMk/>
            <pc:sldMk cId="102068646" sldId="266"/>
            <ac:spMk id="48" creationId="{78418A25-6EAC-4140-BFE6-284E1925B5EE}"/>
          </ac:spMkLst>
        </pc:spChg>
        <pc:spChg chg="add del">
          <ac:chgData name="Lauren Descher" userId="aa826938-8745-4124-9a1e-39479d683cd8" providerId="ADAL" clId="{28EF2356-D4AA-4C5C-8E18-E83136A4DECF}" dt="2021-11-10T10:51:41.228" v="3673" actId="26606"/>
          <ac:spMkLst>
            <pc:docMk/>
            <pc:sldMk cId="102068646" sldId="266"/>
            <ac:spMk id="49" creationId="{C20267F5-D4E6-477A-A590-81F2ABD1B862}"/>
          </ac:spMkLst>
        </pc:spChg>
        <pc:spChg chg="add del">
          <ac:chgData name="Lauren Descher" userId="aa826938-8745-4124-9a1e-39479d683cd8" providerId="ADAL" clId="{28EF2356-D4AA-4C5C-8E18-E83136A4DECF}" dt="2021-11-10T10:51:12.886" v="3667" actId="478"/>
          <ac:spMkLst>
            <pc:docMk/>
            <pc:sldMk cId="102068646" sldId="266"/>
            <ac:spMk id="50" creationId="{DF41B1E9-5BC9-407F-9445-04390D69CCC0}"/>
          </ac:spMkLst>
        </pc:spChg>
        <pc:spChg chg="add del">
          <ac:chgData name="Lauren Descher" userId="aa826938-8745-4124-9a1e-39479d683cd8" providerId="ADAL" clId="{28EF2356-D4AA-4C5C-8E18-E83136A4DECF}" dt="2021-11-10T10:51:02.569" v="3661" actId="26606"/>
          <ac:spMkLst>
            <pc:docMk/>
            <pc:sldMk cId="102068646" sldId="266"/>
            <ac:spMk id="51" creationId="{F6E384F5-137A-40B1-97F0-694CC6ECD59C}"/>
          </ac:spMkLst>
        </pc:spChg>
        <pc:spChg chg="add del">
          <ac:chgData name="Lauren Descher" userId="aa826938-8745-4124-9a1e-39479d683cd8" providerId="ADAL" clId="{28EF2356-D4AA-4C5C-8E18-E83136A4DECF}" dt="2021-11-10T10:51:41.228" v="3673" actId="26606"/>
          <ac:spMkLst>
            <pc:docMk/>
            <pc:sldMk cId="102068646" sldId="266"/>
            <ac:spMk id="52" creationId="{6B9D64DB-4D5C-4A91-B45F-F301E3174F9F}"/>
          </ac:spMkLst>
        </pc:spChg>
        <pc:spChg chg="add del">
          <ac:chgData name="Lauren Descher" userId="aa826938-8745-4124-9a1e-39479d683cd8" providerId="ADAL" clId="{28EF2356-D4AA-4C5C-8E18-E83136A4DECF}" dt="2021-11-10T10:51:02.569" v="3661" actId="26606"/>
          <ac:spMkLst>
            <pc:docMk/>
            <pc:sldMk cId="102068646" sldId="266"/>
            <ac:spMk id="53" creationId="{9DBC4630-03DA-474F-BBCB-BA3AE6B317A4}"/>
          </ac:spMkLst>
        </pc:spChg>
        <pc:spChg chg="add del">
          <ac:chgData name="Lauren Descher" userId="aa826938-8745-4124-9a1e-39479d683cd8" providerId="ADAL" clId="{28EF2356-D4AA-4C5C-8E18-E83136A4DECF}" dt="2021-11-10T10:52:58.865" v="3688" actId="26606"/>
          <ac:spMkLst>
            <pc:docMk/>
            <pc:sldMk cId="102068646" sldId="266"/>
            <ac:spMk id="54" creationId="{F6E384F5-137A-40B1-97F0-694CC6ECD59C}"/>
          </ac:spMkLst>
        </pc:spChg>
        <pc:spChg chg="add del">
          <ac:chgData name="Lauren Descher" userId="aa826938-8745-4124-9a1e-39479d683cd8" providerId="ADAL" clId="{28EF2356-D4AA-4C5C-8E18-E83136A4DECF}" dt="2021-11-10T10:51:02.569" v="3661" actId="26606"/>
          <ac:spMkLst>
            <pc:docMk/>
            <pc:sldMk cId="102068646" sldId="266"/>
            <ac:spMk id="55" creationId="{78418A25-6EAC-4140-BFE6-284E1925B5EE}"/>
          </ac:spMkLst>
        </pc:spChg>
        <pc:spChg chg="add del">
          <ac:chgData name="Lauren Descher" userId="aa826938-8745-4124-9a1e-39479d683cd8" providerId="ADAL" clId="{28EF2356-D4AA-4C5C-8E18-E83136A4DECF}" dt="2021-11-10T10:52:58.865" v="3688" actId="26606"/>
          <ac:spMkLst>
            <pc:docMk/>
            <pc:sldMk cId="102068646" sldId="266"/>
            <ac:spMk id="56" creationId="{9DBC4630-03DA-474F-BBCB-BA3AE6B317A4}"/>
          </ac:spMkLst>
        </pc:spChg>
        <pc:spChg chg="add del">
          <ac:chgData name="Lauren Descher" userId="aa826938-8745-4124-9a1e-39479d683cd8" providerId="ADAL" clId="{28EF2356-D4AA-4C5C-8E18-E83136A4DECF}" dt="2021-11-10T10:51:02.569" v="3661" actId="26606"/>
          <ac:spMkLst>
            <pc:docMk/>
            <pc:sldMk cId="102068646" sldId="266"/>
            <ac:spMk id="57" creationId="{C20267F5-D4E6-477A-A590-81F2ABD1B862}"/>
          </ac:spMkLst>
        </pc:spChg>
        <pc:spChg chg="add del">
          <ac:chgData name="Lauren Descher" userId="aa826938-8745-4124-9a1e-39479d683cd8" providerId="ADAL" clId="{28EF2356-D4AA-4C5C-8E18-E83136A4DECF}" dt="2021-11-10T10:52:58.865" v="3688" actId="26606"/>
          <ac:spMkLst>
            <pc:docMk/>
            <pc:sldMk cId="102068646" sldId="266"/>
            <ac:spMk id="58" creationId="{78418A25-6EAC-4140-BFE6-284E1925B5EE}"/>
          </ac:spMkLst>
        </pc:spChg>
        <pc:spChg chg="add del">
          <ac:chgData name="Lauren Descher" userId="aa826938-8745-4124-9a1e-39479d683cd8" providerId="ADAL" clId="{28EF2356-D4AA-4C5C-8E18-E83136A4DECF}" dt="2021-11-10T10:51:02.569" v="3661" actId="26606"/>
          <ac:spMkLst>
            <pc:docMk/>
            <pc:sldMk cId="102068646" sldId="266"/>
            <ac:spMk id="59" creationId="{6B9D64DB-4D5C-4A91-B45F-F301E3174F9F}"/>
          </ac:spMkLst>
        </pc:spChg>
        <pc:spChg chg="add del">
          <ac:chgData name="Lauren Descher" userId="aa826938-8745-4124-9a1e-39479d683cd8" providerId="ADAL" clId="{28EF2356-D4AA-4C5C-8E18-E83136A4DECF}" dt="2021-11-10T10:52:58.865" v="3688" actId="26606"/>
          <ac:spMkLst>
            <pc:docMk/>
            <pc:sldMk cId="102068646" sldId="266"/>
            <ac:spMk id="60" creationId="{C20267F5-D4E6-477A-A590-81F2ABD1B862}"/>
          </ac:spMkLst>
        </pc:spChg>
        <pc:spChg chg="add del">
          <ac:chgData name="Lauren Descher" userId="aa826938-8745-4124-9a1e-39479d683cd8" providerId="ADAL" clId="{28EF2356-D4AA-4C5C-8E18-E83136A4DECF}" dt="2021-11-10T10:51:02.569" v="3661" actId="26606"/>
          <ac:spMkLst>
            <pc:docMk/>
            <pc:sldMk cId="102068646" sldId="266"/>
            <ac:spMk id="61" creationId="{CB14CE1B-4BC5-4EF2-BE3D-05E4F580B3DB}"/>
          </ac:spMkLst>
        </pc:spChg>
        <pc:spChg chg="add del">
          <ac:chgData name="Lauren Descher" userId="aa826938-8745-4124-9a1e-39479d683cd8" providerId="ADAL" clId="{28EF2356-D4AA-4C5C-8E18-E83136A4DECF}" dt="2021-11-10T10:52:58.865" v="3688" actId="26606"/>
          <ac:spMkLst>
            <pc:docMk/>
            <pc:sldMk cId="102068646" sldId="266"/>
            <ac:spMk id="62" creationId="{6B9D64DB-4D5C-4A91-B45F-F301E3174F9F}"/>
          </ac:spMkLst>
        </pc:spChg>
        <pc:spChg chg="add del">
          <ac:chgData name="Lauren Descher" userId="aa826938-8745-4124-9a1e-39479d683cd8" providerId="ADAL" clId="{28EF2356-D4AA-4C5C-8E18-E83136A4DECF}" dt="2021-11-10T10:51:04.608" v="3663" actId="26606"/>
          <ac:spMkLst>
            <pc:docMk/>
            <pc:sldMk cId="102068646" sldId="266"/>
            <ac:spMk id="63" creationId="{F6E384F5-137A-40B1-97F0-694CC6ECD59C}"/>
          </ac:spMkLst>
        </pc:spChg>
        <pc:spChg chg="add del">
          <ac:chgData name="Lauren Descher" userId="aa826938-8745-4124-9a1e-39479d683cd8" providerId="ADAL" clId="{28EF2356-D4AA-4C5C-8E18-E83136A4DECF}" dt="2021-11-10T10:51:04.608" v="3663" actId="26606"/>
          <ac:spMkLst>
            <pc:docMk/>
            <pc:sldMk cId="102068646" sldId="266"/>
            <ac:spMk id="64" creationId="{9DBC4630-03DA-474F-BBCB-BA3AE6B317A4}"/>
          </ac:spMkLst>
        </pc:spChg>
        <pc:spChg chg="add del">
          <ac:chgData name="Lauren Descher" userId="aa826938-8745-4124-9a1e-39479d683cd8" providerId="ADAL" clId="{28EF2356-D4AA-4C5C-8E18-E83136A4DECF}" dt="2021-11-10T10:51:04.608" v="3663" actId="26606"/>
          <ac:spMkLst>
            <pc:docMk/>
            <pc:sldMk cId="102068646" sldId="266"/>
            <ac:spMk id="65" creationId="{78418A25-6EAC-4140-BFE6-284E1925B5EE}"/>
          </ac:spMkLst>
        </pc:spChg>
        <pc:spChg chg="add del">
          <ac:chgData name="Lauren Descher" userId="aa826938-8745-4124-9a1e-39479d683cd8" providerId="ADAL" clId="{28EF2356-D4AA-4C5C-8E18-E83136A4DECF}" dt="2021-11-10T10:51:04.608" v="3663" actId="26606"/>
          <ac:spMkLst>
            <pc:docMk/>
            <pc:sldMk cId="102068646" sldId="266"/>
            <ac:spMk id="66" creationId="{C20267F5-D4E6-477A-A590-81F2ABD1B862}"/>
          </ac:spMkLst>
        </pc:spChg>
        <pc:spChg chg="add del">
          <ac:chgData name="Lauren Descher" userId="aa826938-8745-4124-9a1e-39479d683cd8" providerId="ADAL" clId="{28EF2356-D4AA-4C5C-8E18-E83136A4DECF}" dt="2021-11-10T10:51:04.608" v="3663" actId="26606"/>
          <ac:spMkLst>
            <pc:docMk/>
            <pc:sldMk cId="102068646" sldId="266"/>
            <ac:spMk id="67" creationId="{6B9D64DB-4D5C-4A91-B45F-F301E3174F9F}"/>
          </ac:spMkLst>
        </pc:spChg>
        <pc:spChg chg="add del">
          <ac:chgData name="Lauren Descher" userId="aa826938-8745-4124-9a1e-39479d683cd8" providerId="ADAL" clId="{28EF2356-D4AA-4C5C-8E18-E83136A4DECF}" dt="2021-11-10T10:51:04.608" v="3663" actId="26606"/>
          <ac:spMkLst>
            <pc:docMk/>
            <pc:sldMk cId="102068646" sldId="266"/>
            <ac:spMk id="68" creationId="{CB14CE1B-4BC5-4EF2-BE3D-05E4F580B3DB}"/>
          </ac:spMkLst>
        </pc:spChg>
        <pc:spChg chg="add del">
          <ac:chgData name="Lauren Descher" userId="aa826938-8745-4124-9a1e-39479d683cd8" providerId="ADAL" clId="{28EF2356-D4AA-4C5C-8E18-E83136A4DECF}" dt="2021-11-10T10:52:58.865" v="3688" actId="26606"/>
          <ac:spMkLst>
            <pc:docMk/>
            <pc:sldMk cId="102068646" sldId="266"/>
            <ac:spMk id="69" creationId="{CB14CE1B-4BC5-4EF2-BE3D-05E4F580B3DB}"/>
          </ac:spMkLst>
        </pc:spChg>
        <pc:spChg chg="add del">
          <ac:chgData name="Lauren Descher" userId="aa826938-8745-4124-9a1e-39479d683cd8" providerId="ADAL" clId="{28EF2356-D4AA-4C5C-8E18-E83136A4DECF}" dt="2021-11-10T10:51:10.506" v="3665" actId="26606"/>
          <ac:spMkLst>
            <pc:docMk/>
            <pc:sldMk cId="102068646" sldId="266"/>
            <ac:spMk id="70" creationId="{7A7E6B6D-2F84-4166-9F4D-FFA0E086077B}"/>
          </ac:spMkLst>
        </pc:spChg>
        <pc:spChg chg="add del">
          <ac:chgData name="Lauren Descher" userId="aa826938-8745-4124-9a1e-39479d683cd8" providerId="ADAL" clId="{28EF2356-D4AA-4C5C-8E18-E83136A4DECF}" dt="2021-11-10T10:51:10.506" v="3665" actId="26606"/>
          <ac:spMkLst>
            <pc:docMk/>
            <pc:sldMk cId="102068646" sldId="266"/>
            <ac:spMk id="71" creationId="{F540AD87-30B2-4359-A33A-86D9F59E3709}"/>
          </ac:spMkLst>
        </pc:spChg>
        <pc:spChg chg="add del">
          <ac:chgData name="Lauren Descher" userId="aa826938-8745-4124-9a1e-39479d683cd8" providerId="ADAL" clId="{28EF2356-D4AA-4C5C-8E18-E83136A4DECF}" dt="2021-11-10T10:51:10.506" v="3665" actId="26606"/>
          <ac:spMkLst>
            <pc:docMk/>
            <pc:sldMk cId="102068646" sldId="266"/>
            <ac:spMk id="72" creationId="{D411CC74-416E-4F21-A559-C8B7905D9E36}"/>
          </ac:spMkLst>
        </pc:spChg>
        <pc:spChg chg="add">
          <ac:chgData name="Lauren Descher" userId="aa826938-8745-4124-9a1e-39479d683cd8" providerId="ADAL" clId="{28EF2356-D4AA-4C5C-8E18-E83136A4DECF}" dt="2021-11-10T10:52:58.865" v="3688" actId="26606"/>
          <ac:spMkLst>
            <pc:docMk/>
            <pc:sldMk cId="102068646" sldId="266"/>
            <ac:spMk id="73" creationId="{928F64C6-FE22-4FC1-A763-DFCC514811BD}"/>
          </ac:spMkLst>
        </pc:spChg>
        <pc:spChg chg="add del">
          <ac:chgData name="Lauren Descher" userId="aa826938-8745-4124-9a1e-39479d683cd8" providerId="ADAL" clId="{28EF2356-D4AA-4C5C-8E18-E83136A4DECF}" dt="2021-11-10T10:51:21.075" v="3668" actId="26606"/>
          <ac:spMkLst>
            <pc:docMk/>
            <pc:sldMk cId="102068646" sldId="266"/>
            <ac:spMk id="74" creationId="{07977D39-626F-40D7-B00F-16E02602DD5A}"/>
          </ac:spMkLst>
        </pc:spChg>
        <pc:spChg chg="add del">
          <ac:chgData name="Lauren Descher" userId="aa826938-8745-4124-9a1e-39479d683cd8" providerId="ADAL" clId="{28EF2356-D4AA-4C5C-8E18-E83136A4DECF}" dt="2021-11-10T10:51:21.075" v="3668" actId="26606"/>
          <ac:spMkLst>
            <pc:docMk/>
            <pc:sldMk cId="102068646" sldId="266"/>
            <ac:spMk id="75" creationId="{B905CDE4-B751-4B3E-B625-6E59F8903414}"/>
          </ac:spMkLst>
        </pc:spChg>
        <pc:spChg chg="add del">
          <ac:chgData name="Lauren Descher" userId="aa826938-8745-4124-9a1e-39479d683cd8" providerId="ADAL" clId="{28EF2356-D4AA-4C5C-8E18-E83136A4DECF}" dt="2021-11-10T10:51:21.075" v="3668" actId="26606"/>
          <ac:spMkLst>
            <pc:docMk/>
            <pc:sldMk cId="102068646" sldId="266"/>
            <ac:spMk id="76" creationId="{08108C16-F4C0-44AA-999D-17BD39219B24}"/>
          </ac:spMkLst>
        </pc:spChg>
        <pc:spChg chg="add del">
          <ac:chgData name="Lauren Descher" userId="aa826938-8745-4124-9a1e-39479d683cd8" providerId="ADAL" clId="{28EF2356-D4AA-4C5C-8E18-E83136A4DECF}" dt="2021-11-10T10:51:21.075" v="3668" actId="26606"/>
          <ac:spMkLst>
            <pc:docMk/>
            <pc:sldMk cId="102068646" sldId="266"/>
            <ac:spMk id="77" creationId="{CDC29AC1-2821-4FCC-B597-88DAF39C36FE}"/>
          </ac:spMkLst>
        </pc:spChg>
        <pc:spChg chg="add del">
          <ac:chgData name="Lauren Descher" userId="aa826938-8745-4124-9a1e-39479d683cd8" providerId="ADAL" clId="{28EF2356-D4AA-4C5C-8E18-E83136A4DECF}" dt="2021-11-10T10:51:21.075" v="3668" actId="26606"/>
          <ac:spMkLst>
            <pc:docMk/>
            <pc:sldMk cId="102068646" sldId="266"/>
            <ac:spMk id="78" creationId="{0640CCAE-325C-4DD0-BB26-38BF690F3BBB}"/>
          </ac:spMkLst>
        </pc:spChg>
        <pc:spChg chg="add del">
          <ac:chgData name="Lauren Descher" userId="aa826938-8745-4124-9a1e-39479d683cd8" providerId="ADAL" clId="{28EF2356-D4AA-4C5C-8E18-E83136A4DECF}" dt="2021-11-10T10:51:21.075" v="3668" actId="26606"/>
          <ac:spMkLst>
            <pc:docMk/>
            <pc:sldMk cId="102068646" sldId="266"/>
            <ac:spMk id="79" creationId="{C8F10CB3-3B5E-4C7A-98CF-B87454DDFA39}"/>
          </ac:spMkLst>
        </pc:spChg>
        <pc:picChg chg="add mod ord modCrop">
          <ac:chgData name="Lauren Descher" userId="aa826938-8745-4124-9a1e-39479d683cd8" providerId="ADAL" clId="{28EF2356-D4AA-4C5C-8E18-E83136A4DECF}" dt="2021-11-10T10:52:58.865" v="3688" actId="26606"/>
          <ac:picMkLst>
            <pc:docMk/>
            <pc:sldMk cId="102068646" sldId="266"/>
            <ac:picMk id="4" creationId="{1BF40E63-38A4-4EE8-849B-B931CE0AEC17}"/>
          </ac:picMkLst>
        </pc:picChg>
        <pc:picChg chg="add mod ord">
          <ac:chgData name="Lauren Descher" userId="aa826938-8745-4124-9a1e-39479d683cd8" providerId="ADAL" clId="{28EF2356-D4AA-4C5C-8E18-E83136A4DECF}" dt="2021-11-10T10:52:58.865" v="3688" actId="26606"/>
          <ac:picMkLst>
            <pc:docMk/>
            <pc:sldMk cId="102068646" sldId="266"/>
            <ac:picMk id="5" creationId="{CAD80311-DF3D-4684-A71A-C6298FA7804A}"/>
          </ac:picMkLst>
        </pc:picChg>
        <pc:picChg chg="add del mod ord">
          <ac:chgData name="Lauren Descher" userId="aa826938-8745-4124-9a1e-39479d683cd8" providerId="ADAL" clId="{28EF2356-D4AA-4C5C-8E18-E83136A4DECF}" dt="2021-11-10T10:50:43.514" v="3657" actId="478"/>
          <ac:picMkLst>
            <pc:docMk/>
            <pc:sldMk cId="102068646" sldId="266"/>
            <ac:picMk id="6" creationId="{B3484D88-1A10-4F47-B5D9-E205CFB3D32E}"/>
          </ac:picMkLst>
        </pc:picChg>
        <pc:picChg chg="add mod ord modCrop">
          <ac:chgData name="Lauren Descher" userId="aa826938-8745-4124-9a1e-39479d683cd8" providerId="ADAL" clId="{28EF2356-D4AA-4C5C-8E18-E83136A4DECF}" dt="2021-11-10T10:53:17.811" v="3691" actId="732"/>
          <ac:picMkLst>
            <pc:docMk/>
            <pc:sldMk cId="102068646" sldId="266"/>
            <ac:picMk id="7" creationId="{0A435368-1025-4B21-8E15-75B5BAA780ED}"/>
          </ac:picMkLst>
        </pc:picChg>
        <pc:picChg chg="add mod ord">
          <ac:chgData name="Lauren Descher" userId="aa826938-8745-4124-9a1e-39479d683cd8" providerId="ADAL" clId="{28EF2356-D4AA-4C5C-8E18-E83136A4DECF}" dt="2021-11-10T10:52:58.865" v="3688" actId="26606"/>
          <ac:picMkLst>
            <pc:docMk/>
            <pc:sldMk cId="102068646" sldId="266"/>
            <ac:picMk id="8" creationId="{F28D1BF8-2D6F-486B-8EB6-199E94ADDC1A}"/>
          </ac:picMkLst>
        </pc:picChg>
        <pc:picChg chg="add mod ord">
          <ac:chgData name="Lauren Descher" userId="aa826938-8745-4124-9a1e-39479d683cd8" providerId="ADAL" clId="{28EF2356-D4AA-4C5C-8E18-E83136A4DECF}" dt="2021-11-10T10:52:58.865" v="3688" actId="26606"/>
          <ac:picMkLst>
            <pc:docMk/>
            <pc:sldMk cId="102068646" sldId="266"/>
            <ac:picMk id="9" creationId="{7003AF9A-DBF0-49A2-A2AC-5411F6D6E989}"/>
          </ac:picMkLst>
        </pc:picChg>
        <pc:picChg chg="add mod ord">
          <ac:chgData name="Lauren Descher" userId="aa826938-8745-4124-9a1e-39479d683cd8" providerId="ADAL" clId="{28EF2356-D4AA-4C5C-8E18-E83136A4DECF}" dt="2021-11-10T10:52:58.865" v="3688" actId="26606"/>
          <ac:picMkLst>
            <pc:docMk/>
            <pc:sldMk cId="102068646" sldId="266"/>
            <ac:picMk id="32" creationId="{A7E7E7B2-8D08-4FF3-BFF8-73D0E3F9AE1F}"/>
          </ac:picMkLst>
        </pc:picChg>
        <pc:cxnChg chg="add del">
          <ac:chgData name="Lauren Descher" userId="aa826938-8745-4124-9a1e-39479d683cd8" providerId="ADAL" clId="{28EF2356-D4AA-4C5C-8E18-E83136A4DECF}" dt="2021-11-10T10:50:29.749" v="3655" actId="26606"/>
          <ac:cxnSpMkLst>
            <pc:docMk/>
            <pc:sldMk cId="102068646" sldId="266"/>
            <ac:cxnSpMk id="35" creationId="{3B2791FB-B2F7-4BBE-B8D8-74C37FF9E85C}"/>
          </ac:cxnSpMkLst>
        </pc:cxnChg>
        <pc:cxnChg chg="add del">
          <ac:chgData name="Lauren Descher" userId="aa826938-8745-4124-9a1e-39479d683cd8" providerId="ADAL" clId="{28EF2356-D4AA-4C5C-8E18-E83136A4DECF}" dt="2021-11-10T10:50:29.749" v="3655" actId="26606"/>
          <ac:cxnSpMkLst>
            <pc:docMk/>
            <pc:sldMk cId="102068646" sldId="266"/>
            <ac:cxnSpMk id="36" creationId="{982DC870-E8E5-4050-B10C-CC24FC67E50A}"/>
          </ac:cxnSpMkLst>
        </pc:cxnChg>
        <pc:cxnChg chg="add del">
          <ac:chgData name="Lauren Descher" userId="aa826938-8745-4124-9a1e-39479d683cd8" providerId="ADAL" clId="{28EF2356-D4AA-4C5C-8E18-E83136A4DECF}" dt="2021-11-10T10:50:29.749" v="3655" actId="26606"/>
          <ac:cxnSpMkLst>
            <pc:docMk/>
            <pc:sldMk cId="102068646" sldId="266"/>
            <ac:cxnSpMk id="37" creationId="{9891B5DE-6811-4844-BB18-472A3F360EE5}"/>
          </ac:cxnSpMkLst>
        </pc:cxnChg>
        <pc:cxnChg chg="add del">
          <ac:chgData name="Lauren Descher" userId="aa826938-8745-4124-9a1e-39479d683cd8" providerId="ADAL" clId="{28EF2356-D4AA-4C5C-8E18-E83136A4DECF}" dt="2021-11-10T10:50:29.749" v="3655" actId="26606"/>
          <ac:cxnSpMkLst>
            <pc:docMk/>
            <pc:sldMk cId="102068646" sldId="266"/>
            <ac:cxnSpMk id="38" creationId="{FF76A74F-C283-4DED-BD4D-086753B7CB00}"/>
          </ac:cxnSpMkLst>
        </pc:cxnChg>
        <pc:cxnChg chg="add del">
          <ac:chgData name="Lauren Descher" userId="aa826938-8745-4124-9a1e-39479d683cd8" providerId="ADAL" clId="{28EF2356-D4AA-4C5C-8E18-E83136A4DECF}" dt="2021-11-10T10:50:29.749" v="3655" actId="26606"/>
          <ac:cxnSpMkLst>
            <pc:docMk/>
            <pc:sldMk cId="102068646" sldId="266"/>
            <ac:cxnSpMk id="39" creationId="{77A9CA3A-7216-41E0-B3CD-058077FD396D}"/>
          </ac:cxnSpMkLst>
        </pc:cxnChg>
        <pc:cxnChg chg="add">
          <ac:chgData name="Lauren Descher" userId="aa826938-8745-4124-9a1e-39479d683cd8" providerId="ADAL" clId="{28EF2356-D4AA-4C5C-8E18-E83136A4DECF}" dt="2021-11-10T10:52:58.865" v="3688" actId="26606"/>
          <ac:cxnSpMkLst>
            <pc:docMk/>
            <pc:sldMk cId="102068646" sldId="266"/>
            <ac:cxnSpMk id="80" creationId="{5C34627B-48E6-4F4D-B843-97717A86B490}"/>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8A8D72-A624-491F-94DF-8360EA1EAB4F}"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AD1E603A-C752-4EC7-9066-A590300B6F33}">
      <dgm:prSet/>
      <dgm:spPr/>
      <dgm:t>
        <a:bodyPr/>
        <a:lstStyle/>
        <a:p>
          <a:r>
            <a:rPr lang="en-US"/>
            <a:t>Bias – maybe someone does not like my story because they are homophobic or religious</a:t>
          </a:r>
        </a:p>
      </dgm:t>
    </dgm:pt>
    <dgm:pt modelId="{1F0CD6EF-1A4E-4BF2-B3CA-AB82FFE21F92}" type="parTrans" cxnId="{CE4AFA46-A4A9-4461-A599-A9423B2D7197}">
      <dgm:prSet/>
      <dgm:spPr/>
      <dgm:t>
        <a:bodyPr/>
        <a:lstStyle/>
        <a:p>
          <a:endParaRPr lang="en-US"/>
        </a:p>
      </dgm:t>
    </dgm:pt>
    <dgm:pt modelId="{E3AEC575-CB0B-4E00-A8B9-E75725772CD9}" type="sibTrans" cxnId="{CE4AFA46-A4A9-4461-A599-A9423B2D7197}">
      <dgm:prSet/>
      <dgm:spPr/>
      <dgm:t>
        <a:bodyPr/>
        <a:lstStyle/>
        <a:p>
          <a:endParaRPr lang="en-US"/>
        </a:p>
      </dgm:t>
    </dgm:pt>
    <dgm:pt modelId="{B057123D-B737-42A6-A1FE-7522E712017C}">
      <dgm:prSet/>
      <dgm:spPr/>
      <dgm:t>
        <a:bodyPr/>
        <a:lstStyle/>
        <a:p>
          <a:r>
            <a:rPr lang="en-US"/>
            <a:t>Improper distance – Maybe someone gets triggered or angry because they were bullied/discriminated due to their sexuality</a:t>
          </a:r>
        </a:p>
      </dgm:t>
    </dgm:pt>
    <dgm:pt modelId="{5B6AFE91-9B0B-431F-8E83-AEC9E0A7380E}" type="parTrans" cxnId="{6E37634A-658F-43A3-8A5C-DF6F079B9AED}">
      <dgm:prSet/>
      <dgm:spPr/>
      <dgm:t>
        <a:bodyPr/>
        <a:lstStyle/>
        <a:p>
          <a:endParaRPr lang="en-US"/>
        </a:p>
      </dgm:t>
    </dgm:pt>
    <dgm:pt modelId="{C63AA2D0-A0E5-45AB-A2BB-9D9BB24E5BBA}" type="sibTrans" cxnId="{6E37634A-658F-43A3-8A5C-DF6F079B9AED}">
      <dgm:prSet/>
      <dgm:spPr/>
      <dgm:t>
        <a:bodyPr/>
        <a:lstStyle/>
        <a:p>
          <a:endParaRPr lang="en-US"/>
        </a:p>
      </dgm:t>
    </dgm:pt>
    <dgm:pt modelId="{FE1CBB5F-7A71-4F10-A7E0-8499332D1BFB}" type="pres">
      <dgm:prSet presAssocID="{8B8A8D72-A624-491F-94DF-8360EA1EAB4F}" presName="linear" presStyleCnt="0">
        <dgm:presLayoutVars>
          <dgm:animLvl val="lvl"/>
          <dgm:resizeHandles val="exact"/>
        </dgm:presLayoutVars>
      </dgm:prSet>
      <dgm:spPr/>
    </dgm:pt>
    <dgm:pt modelId="{B2090900-9D67-462F-854B-D54003F905BE}" type="pres">
      <dgm:prSet presAssocID="{AD1E603A-C752-4EC7-9066-A590300B6F33}" presName="parentText" presStyleLbl="node1" presStyleIdx="0" presStyleCnt="2">
        <dgm:presLayoutVars>
          <dgm:chMax val="0"/>
          <dgm:bulletEnabled val="1"/>
        </dgm:presLayoutVars>
      </dgm:prSet>
      <dgm:spPr/>
    </dgm:pt>
    <dgm:pt modelId="{F7B9E0EE-0B31-42C6-9D00-65EF07100D99}" type="pres">
      <dgm:prSet presAssocID="{E3AEC575-CB0B-4E00-A8B9-E75725772CD9}" presName="spacer" presStyleCnt="0"/>
      <dgm:spPr/>
    </dgm:pt>
    <dgm:pt modelId="{D575B846-89DA-4FA4-88B3-0DE63EE45067}" type="pres">
      <dgm:prSet presAssocID="{B057123D-B737-42A6-A1FE-7522E712017C}" presName="parentText" presStyleLbl="node1" presStyleIdx="1" presStyleCnt="2">
        <dgm:presLayoutVars>
          <dgm:chMax val="0"/>
          <dgm:bulletEnabled val="1"/>
        </dgm:presLayoutVars>
      </dgm:prSet>
      <dgm:spPr/>
    </dgm:pt>
  </dgm:ptLst>
  <dgm:cxnLst>
    <dgm:cxn modelId="{F03E2A22-9918-4FBA-B66A-750ED0CBBE3C}" type="presOf" srcId="{B057123D-B737-42A6-A1FE-7522E712017C}" destId="{D575B846-89DA-4FA4-88B3-0DE63EE45067}" srcOrd="0" destOrd="0" presId="urn:microsoft.com/office/officeart/2005/8/layout/vList2"/>
    <dgm:cxn modelId="{68797D2D-0D36-48A7-89C5-DDD7E6CD88EF}" type="presOf" srcId="{8B8A8D72-A624-491F-94DF-8360EA1EAB4F}" destId="{FE1CBB5F-7A71-4F10-A7E0-8499332D1BFB}" srcOrd="0" destOrd="0" presId="urn:microsoft.com/office/officeart/2005/8/layout/vList2"/>
    <dgm:cxn modelId="{CE4AFA46-A4A9-4461-A599-A9423B2D7197}" srcId="{8B8A8D72-A624-491F-94DF-8360EA1EAB4F}" destId="{AD1E603A-C752-4EC7-9066-A590300B6F33}" srcOrd="0" destOrd="0" parTransId="{1F0CD6EF-1A4E-4BF2-B3CA-AB82FFE21F92}" sibTransId="{E3AEC575-CB0B-4E00-A8B9-E75725772CD9}"/>
    <dgm:cxn modelId="{6E37634A-658F-43A3-8A5C-DF6F079B9AED}" srcId="{8B8A8D72-A624-491F-94DF-8360EA1EAB4F}" destId="{B057123D-B737-42A6-A1FE-7522E712017C}" srcOrd="1" destOrd="0" parTransId="{5B6AFE91-9B0B-431F-8E83-AEC9E0A7380E}" sibTransId="{C63AA2D0-A0E5-45AB-A2BB-9D9BB24E5BBA}"/>
    <dgm:cxn modelId="{F36FD7B6-8B8A-4B6B-B73B-2F3DE11D7E9C}" type="presOf" srcId="{AD1E603A-C752-4EC7-9066-A590300B6F33}" destId="{B2090900-9D67-462F-854B-D54003F905BE}" srcOrd="0" destOrd="0" presId="urn:microsoft.com/office/officeart/2005/8/layout/vList2"/>
    <dgm:cxn modelId="{31C406DE-E4A8-42B8-A1B9-A9E21D7999EC}" type="presParOf" srcId="{FE1CBB5F-7A71-4F10-A7E0-8499332D1BFB}" destId="{B2090900-9D67-462F-854B-D54003F905BE}" srcOrd="0" destOrd="0" presId="urn:microsoft.com/office/officeart/2005/8/layout/vList2"/>
    <dgm:cxn modelId="{9F1C90AA-DA4F-4A59-A38D-DAD1C3AE7D95}" type="presParOf" srcId="{FE1CBB5F-7A71-4F10-A7E0-8499332D1BFB}" destId="{F7B9E0EE-0B31-42C6-9D00-65EF07100D99}" srcOrd="1" destOrd="0" presId="urn:microsoft.com/office/officeart/2005/8/layout/vList2"/>
    <dgm:cxn modelId="{A026D9BD-EE93-4AE3-83D7-B286D83B0A13}" type="presParOf" srcId="{FE1CBB5F-7A71-4F10-A7E0-8499332D1BFB}" destId="{D575B846-89DA-4FA4-88B3-0DE63EE4506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ADDCD7-C516-44AE-BBF2-5148187E924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0A67BF9F-D93B-4FA5-90A2-2B27C68DA8B2}">
      <dgm:prSet/>
      <dgm:spPr/>
      <dgm:t>
        <a:bodyPr/>
        <a:lstStyle/>
        <a:p>
          <a:r>
            <a:rPr lang="en-US"/>
            <a:t>Inform the audience that</a:t>
          </a:r>
        </a:p>
      </dgm:t>
    </dgm:pt>
    <dgm:pt modelId="{704E215D-86C8-4310-97CB-C35EE6874246}" type="parTrans" cxnId="{DE5D5AB6-9886-4FBD-B71C-93431B2D61F3}">
      <dgm:prSet/>
      <dgm:spPr/>
      <dgm:t>
        <a:bodyPr/>
        <a:lstStyle/>
        <a:p>
          <a:endParaRPr lang="en-US"/>
        </a:p>
      </dgm:t>
    </dgm:pt>
    <dgm:pt modelId="{B119EF0B-0897-4A7E-80B1-9941997BA2AB}" type="sibTrans" cxnId="{DE5D5AB6-9886-4FBD-B71C-93431B2D61F3}">
      <dgm:prSet/>
      <dgm:spPr/>
      <dgm:t>
        <a:bodyPr/>
        <a:lstStyle/>
        <a:p>
          <a:endParaRPr lang="en-US"/>
        </a:p>
      </dgm:t>
    </dgm:pt>
    <dgm:pt modelId="{1062D85B-2940-4268-98DA-A7F9DD56858F}">
      <dgm:prSet/>
      <dgm:spPr/>
      <dgm:t>
        <a:bodyPr/>
        <a:lstStyle/>
        <a:p>
          <a:r>
            <a:rPr lang="en-US"/>
            <a:t>Switching POV… have user be Annie some scenes and 3</a:t>
          </a:r>
          <a:r>
            <a:rPr lang="en-US" baseline="30000"/>
            <a:t>rd</a:t>
          </a:r>
          <a:r>
            <a:rPr lang="en-US"/>
            <a:t> person in some other scenes</a:t>
          </a:r>
        </a:p>
      </dgm:t>
    </dgm:pt>
    <dgm:pt modelId="{C5F06E32-F2A4-45D2-8C58-D2D33F72667B}" type="parTrans" cxnId="{E70A1B1A-6817-4508-B305-4944AB67320D}">
      <dgm:prSet/>
      <dgm:spPr/>
      <dgm:t>
        <a:bodyPr/>
        <a:lstStyle/>
        <a:p>
          <a:endParaRPr lang="en-US"/>
        </a:p>
      </dgm:t>
    </dgm:pt>
    <dgm:pt modelId="{6C99FDD6-5234-4C29-8504-0FB3D4E2A6BB}" type="sibTrans" cxnId="{E70A1B1A-6817-4508-B305-4944AB67320D}">
      <dgm:prSet/>
      <dgm:spPr/>
      <dgm:t>
        <a:bodyPr/>
        <a:lstStyle/>
        <a:p>
          <a:endParaRPr lang="en-US"/>
        </a:p>
      </dgm:t>
    </dgm:pt>
    <dgm:pt modelId="{4970D81C-830A-4FAC-81B7-2CBCECB04765}">
      <dgm:prSet/>
      <dgm:spPr/>
      <dgm:t>
        <a:bodyPr/>
        <a:lstStyle/>
        <a:p>
          <a:r>
            <a:rPr lang="en-US"/>
            <a:t>Make only one controller useable</a:t>
          </a:r>
        </a:p>
      </dgm:t>
    </dgm:pt>
    <dgm:pt modelId="{BBE173D7-A739-4158-BB5B-C6379334C5BA}" type="parTrans" cxnId="{7F9A289B-F822-4BD3-A4A0-8EC74D227D16}">
      <dgm:prSet/>
      <dgm:spPr/>
      <dgm:t>
        <a:bodyPr/>
        <a:lstStyle/>
        <a:p>
          <a:endParaRPr lang="en-US"/>
        </a:p>
      </dgm:t>
    </dgm:pt>
    <dgm:pt modelId="{6A597935-5339-4A64-9149-34BEF9DF07F5}" type="sibTrans" cxnId="{7F9A289B-F822-4BD3-A4A0-8EC74D227D16}">
      <dgm:prSet/>
      <dgm:spPr/>
      <dgm:t>
        <a:bodyPr/>
        <a:lstStyle/>
        <a:p>
          <a:endParaRPr lang="en-US"/>
        </a:p>
      </dgm:t>
    </dgm:pt>
    <dgm:pt modelId="{4AD622C6-0729-4935-9705-02DE61C0F880}" type="pres">
      <dgm:prSet presAssocID="{EFADDCD7-C516-44AE-BBF2-5148187E924A}" presName="linear" presStyleCnt="0">
        <dgm:presLayoutVars>
          <dgm:animLvl val="lvl"/>
          <dgm:resizeHandles val="exact"/>
        </dgm:presLayoutVars>
      </dgm:prSet>
      <dgm:spPr/>
    </dgm:pt>
    <dgm:pt modelId="{FA2AA1A8-FE96-4257-93E1-323133CF213F}" type="pres">
      <dgm:prSet presAssocID="{0A67BF9F-D93B-4FA5-90A2-2B27C68DA8B2}" presName="parentText" presStyleLbl="node1" presStyleIdx="0" presStyleCnt="2">
        <dgm:presLayoutVars>
          <dgm:chMax val="0"/>
          <dgm:bulletEnabled val="1"/>
        </dgm:presLayoutVars>
      </dgm:prSet>
      <dgm:spPr/>
    </dgm:pt>
    <dgm:pt modelId="{CE117406-205C-4502-B623-CC0706CF54FD}" type="pres">
      <dgm:prSet presAssocID="{B119EF0B-0897-4A7E-80B1-9941997BA2AB}" presName="spacer" presStyleCnt="0"/>
      <dgm:spPr/>
    </dgm:pt>
    <dgm:pt modelId="{7B50E17B-6B12-41AB-9BED-7DBCD3EDD75D}" type="pres">
      <dgm:prSet presAssocID="{1062D85B-2940-4268-98DA-A7F9DD56858F}" presName="parentText" presStyleLbl="node1" presStyleIdx="1" presStyleCnt="2">
        <dgm:presLayoutVars>
          <dgm:chMax val="0"/>
          <dgm:bulletEnabled val="1"/>
        </dgm:presLayoutVars>
      </dgm:prSet>
      <dgm:spPr/>
    </dgm:pt>
    <dgm:pt modelId="{86085F8A-9730-4A54-ADDA-CC367C857DBB}" type="pres">
      <dgm:prSet presAssocID="{1062D85B-2940-4268-98DA-A7F9DD56858F}" presName="childText" presStyleLbl="revTx" presStyleIdx="0" presStyleCnt="1">
        <dgm:presLayoutVars>
          <dgm:bulletEnabled val="1"/>
        </dgm:presLayoutVars>
      </dgm:prSet>
      <dgm:spPr/>
    </dgm:pt>
  </dgm:ptLst>
  <dgm:cxnLst>
    <dgm:cxn modelId="{E70A1B1A-6817-4508-B305-4944AB67320D}" srcId="{EFADDCD7-C516-44AE-BBF2-5148187E924A}" destId="{1062D85B-2940-4268-98DA-A7F9DD56858F}" srcOrd="1" destOrd="0" parTransId="{C5F06E32-F2A4-45D2-8C58-D2D33F72667B}" sibTransId="{6C99FDD6-5234-4C29-8504-0FB3D4E2A6BB}"/>
    <dgm:cxn modelId="{038CF223-4B56-4E9A-B48A-3DCF1CE52885}" type="presOf" srcId="{0A67BF9F-D93B-4FA5-90A2-2B27C68DA8B2}" destId="{FA2AA1A8-FE96-4257-93E1-323133CF213F}" srcOrd="0" destOrd="0" presId="urn:microsoft.com/office/officeart/2005/8/layout/vList2"/>
    <dgm:cxn modelId="{F784D654-F103-4545-AE08-7E24D6EFF123}" type="presOf" srcId="{EFADDCD7-C516-44AE-BBF2-5148187E924A}" destId="{4AD622C6-0729-4935-9705-02DE61C0F880}" srcOrd="0" destOrd="0" presId="urn:microsoft.com/office/officeart/2005/8/layout/vList2"/>
    <dgm:cxn modelId="{E1BF6782-EE2A-4DF4-A327-5C8C2C4BFBB3}" type="presOf" srcId="{4970D81C-830A-4FAC-81B7-2CBCECB04765}" destId="{86085F8A-9730-4A54-ADDA-CC367C857DBB}" srcOrd="0" destOrd="0" presId="urn:microsoft.com/office/officeart/2005/8/layout/vList2"/>
    <dgm:cxn modelId="{29022B85-C3E0-46E7-A42B-EC2AAC4B492C}" type="presOf" srcId="{1062D85B-2940-4268-98DA-A7F9DD56858F}" destId="{7B50E17B-6B12-41AB-9BED-7DBCD3EDD75D}" srcOrd="0" destOrd="0" presId="urn:microsoft.com/office/officeart/2005/8/layout/vList2"/>
    <dgm:cxn modelId="{7F9A289B-F822-4BD3-A4A0-8EC74D227D16}" srcId="{1062D85B-2940-4268-98DA-A7F9DD56858F}" destId="{4970D81C-830A-4FAC-81B7-2CBCECB04765}" srcOrd="0" destOrd="0" parTransId="{BBE173D7-A739-4158-BB5B-C6379334C5BA}" sibTransId="{6A597935-5339-4A64-9149-34BEF9DF07F5}"/>
    <dgm:cxn modelId="{DE5D5AB6-9886-4FBD-B71C-93431B2D61F3}" srcId="{EFADDCD7-C516-44AE-BBF2-5148187E924A}" destId="{0A67BF9F-D93B-4FA5-90A2-2B27C68DA8B2}" srcOrd="0" destOrd="0" parTransId="{704E215D-86C8-4310-97CB-C35EE6874246}" sibTransId="{B119EF0B-0897-4A7E-80B1-9941997BA2AB}"/>
    <dgm:cxn modelId="{B281C00A-37AF-4256-8B5F-0513DE17A31F}" type="presParOf" srcId="{4AD622C6-0729-4935-9705-02DE61C0F880}" destId="{FA2AA1A8-FE96-4257-93E1-323133CF213F}" srcOrd="0" destOrd="0" presId="urn:microsoft.com/office/officeart/2005/8/layout/vList2"/>
    <dgm:cxn modelId="{9E2ADAB3-13D9-48C5-A338-109319CDBD01}" type="presParOf" srcId="{4AD622C6-0729-4935-9705-02DE61C0F880}" destId="{CE117406-205C-4502-B623-CC0706CF54FD}" srcOrd="1" destOrd="0" presId="urn:microsoft.com/office/officeart/2005/8/layout/vList2"/>
    <dgm:cxn modelId="{009C200D-4B3F-4878-9A46-E67C9E5C45D1}" type="presParOf" srcId="{4AD622C6-0729-4935-9705-02DE61C0F880}" destId="{7B50E17B-6B12-41AB-9BED-7DBCD3EDD75D}" srcOrd="2" destOrd="0" presId="urn:microsoft.com/office/officeart/2005/8/layout/vList2"/>
    <dgm:cxn modelId="{AA6E7991-7D39-47DE-B350-4D610E9D987E}" type="presParOf" srcId="{4AD622C6-0729-4935-9705-02DE61C0F880}" destId="{86085F8A-9730-4A54-ADDA-CC367C857DBB}"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95974A-4530-42DB-883D-C31202A8FF19}"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DFBD5FAA-DED6-4148-8A1F-AB497E010E0A}">
      <dgm:prSet/>
      <dgm:spPr/>
      <dgm:t>
        <a:bodyPr/>
        <a:lstStyle/>
        <a:p>
          <a:r>
            <a:rPr lang="en-US" dirty="0"/>
            <a:t>Close knit family - eating at dinner, happy</a:t>
          </a:r>
        </a:p>
      </dgm:t>
    </dgm:pt>
    <dgm:pt modelId="{5CD6A8E1-BF24-4EC3-B522-743C2903C358}" type="parTrans" cxnId="{B9F99E50-5D5F-45B2-9168-42F39544BDE0}">
      <dgm:prSet/>
      <dgm:spPr/>
      <dgm:t>
        <a:bodyPr/>
        <a:lstStyle/>
        <a:p>
          <a:endParaRPr lang="en-US"/>
        </a:p>
      </dgm:t>
    </dgm:pt>
    <dgm:pt modelId="{A8F9CBAD-32B0-4E8C-AE4F-C766E9BFB3B0}" type="sibTrans" cxnId="{B9F99E50-5D5F-45B2-9168-42F39544BDE0}">
      <dgm:prSet/>
      <dgm:spPr/>
      <dgm:t>
        <a:bodyPr/>
        <a:lstStyle/>
        <a:p>
          <a:endParaRPr lang="en-US"/>
        </a:p>
      </dgm:t>
    </dgm:pt>
    <dgm:pt modelId="{4DD87F74-E992-474F-B765-0DFACBDD282F}">
      <dgm:prSet/>
      <dgm:spPr/>
      <dgm:t>
        <a:bodyPr/>
        <a:lstStyle/>
        <a:p>
          <a:r>
            <a:rPr lang="en-US" dirty="0"/>
            <a:t>Copes with depression by Art </a:t>
          </a:r>
        </a:p>
      </dgm:t>
    </dgm:pt>
    <dgm:pt modelId="{43810A4A-F6B7-48E8-BF96-3BE3AC55ED10}" type="parTrans" cxnId="{A73D9988-0310-4C40-99BC-F12B9B2B7C31}">
      <dgm:prSet/>
      <dgm:spPr/>
      <dgm:t>
        <a:bodyPr/>
        <a:lstStyle/>
        <a:p>
          <a:endParaRPr lang="en-US"/>
        </a:p>
      </dgm:t>
    </dgm:pt>
    <dgm:pt modelId="{F859E10C-DE13-4AE9-BF92-0E412F885952}" type="sibTrans" cxnId="{A73D9988-0310-4C40-99BC-F12B9B2B7C31}">
      <dgm:prSet/>
      <dgm:spPr/>
      <dgm:t>
        <a:bodyPr/>
        <a:lstStyle/>
        <a:p>
          <a:endParaRPr lang="en-US"/>
        </a:p>
      </dgm:t>
    </dgm:pt>
    <dgm:pt modelId="{CEE41273-45B6-4D6B-8074-1A41B16B5186}">
      <dgm:prSet/>
      <dgm:spPr/>
      <dgm:t>
        <a:bodyPr/>
        <a:lstStyle/>
        <a:p>
          <a:r>
            <a:rPr lang="en-US" dirty="0"/>
            <a:t>Slapping bully (interactable), or kisses/licks, snaps and makes her </a:t>
          </a:r>
          <a:r>
            <a:rPr lang="en-US" dirty="0" err="1"/>
            <a:t>dissapear</a:t>
          </a:r>
          <a:endParaRPr lang="en-US" dirty="0"/>
        </a:p>
      </dgm:t>
    </dgm:pt>
    <dgm:pt modelId="{3E0757F2-978B-48DD-AD71-28767545BF6D}" type="parTrans" cxnId="{CCEC8776-582D-4A24-AAF5-63B25797A46C}">
      <dgm:prSet/>
      <dgm:spPr/>
      <dgm:t>
        <a:bodyPr/>
        <a:lstStyle/>
        <a:p>
          <a:endParaRPr lang="en-US"/>
        </a:p>
      </dgm:t>
    </dgm:pt>
    <dgm:pt modelId="{AEFABC79-8901-42B9-A12D-FE1DD2DF72E6}" type="sibTrans" cxnId="{CCEC8776-582D-4A24-AAF5-63B25797A46C}">
      <dgm:prSet/>
      <dgm:spPr/>
      <dgm:t>
        <a:bodyPr/>
        <a:lstStyle/>
        <a:p>
          <a:endParaRPr lang="en-US"/>
        </a:p>
      </dgm:t>
    </dgm:pt>
    <dgm:pt modelId="{40BC5601-4E8E-4DD6-9963-129A2E517045}">
      <dgm:prSet/>
      <dgm:spPr/>
      <dgm:t>
        <a:bodyPr/>
        <a:lstStyle/>
        <a:p>
          <a:r>
            <a:rPr lang="en-US" dirty="0"/>
            <a:t>Conversation with parents –  whole family moves or Annie moves in with grandparents</a:t>
          </a:r>
        </a:p>
      </dgm:t>
    </dgm:pt>
    <dgm:pt modelId="{34CF2489-6BF2-42AE-94FF-2EE73C460110}" type="parTrans" cxnId="{61820558-49AE-4E6C-A863-91FDF6C60990}">
      <dgm:prSet/>
      <dgm:spPr/>
      <dgm:t>
        <a:bodyPr/>
        <a:lstStyle/>
        <a:p>
          <a:endParaRPr lang="en-US"/>
        </a:p>
      </dgm:t>
    </dgm:pt>
    <dgm:pt modelId="{FF12ACB4-1A2E-420D-8E78-A6153F3DE521}" type="sibTrans" cxnId="{61820558-49AE-4E6C-A863-91FDF6C60990}">
      <dgm:prSet/>
      <dgm:spPr/>
      <dgm:t>
        <a:bodyPr/>
        <a:lstStyle/>
        <a:p>
          <a:endParaRPr lang="en-US"/>
        </a:p>
      </dgm:t>
    </dgm:pt>
    <dgm:pt modelId="{B53B898D-12A5-4ED1-86E8-B48CDC668215}">
      <dgm:prSet/>
      <dgm:spPr/>
      <dgm:t>
        <a:bodyPr/>
        <a:lstStyle/>
        <a:p>
          <a:r>
            <a:rPr lang="en-US" dirty="0"/>
            <a:t>Marries a girl and starts working with nonprofit for LGBTQ rights</a:t>
          </a:r>
        </a:p>
      </dgm:t>
    </dgm:pt>
    <dgm:pt modelId="{2A614CFE-B138-4082-8F36-336195F8D96A}" type="parTrans" cxnId="{49FB8D0C-F619-432D-9222-7FC58FF6CD44}">
      <dgm:prSet/>
      <dgm:spPr/>
      <dgm:t>
        <a:bodyPr/>
        <a:lstStyle/>
        <a:p>
          <a:endParaRPr lang="en-US"/>
        </a:p>
      </dgm:t>
    </dgm:pt>
    <dgm:pt modelId="{0A154CA8-E10B-4731-80B4-98EB40100D8D}" type="sibTrans" cxnId="{49FB8D0C-F619-432D-9222-7FC58FF6CD44}">
      <dgm:prSet/>
      <dgm:spPr/>
      <dgm:t>
        <a:bodyPr/>
        <a:lstStyle/>
        <a:p>
          <a:endParaRPr lang="en-US"/>
        </a:p>
      </dgm:t>
    </dgm:pt>
    <dgm:pt modelId="{5815CCC4-D9D2-4FC3-B71D-07CED08EBE52}">
      <dgm:prSet/>
      <dgm:spPr/>
      <dgm:t>
        <a:bodyPr/>
        <a:lstStyle/>
        <a:p>
          <a:r>
            <a:rPr lang="en-US" dirty="0"/>
            <a:t>Sees bullying twitter (1</a:t>
          </a:r>
          <a:r>
            <a:rPr lang="en-US" baseline="30000" dirty="0"/>
            <a:t>st</a:t>
          </a:r>
          <a:r>
            <a:rPr lang="en-US" dirty="0"/>
            <a:t> person)</a:t>
          </a:r>
        </a:p>
      </dgm:t>
    </dgm:pt>
    <dgm:pt modelId="{13547467-E312-4361-8F6A-2530C7DF452D}" type="parTrans" cxnId="{167543E8-022B-4782-A344-7C017E1DA310}">
      <dgm:prSet/>
      <dgm:spPr/>
      <dgm:t>
        <a:bodyPr/>
        <a:lstStyle/>
        <a:p>
          <a:endParaRPr lang="en-US"/>
        </a:p>
      </dgm:t>
    </dgm:pt>
    <dgm:pt modelId="{5C41614B-D1FD-403D-AC95-A2B4D00E3211}" type="sibTrans" cxnId="{167543E8-022B-4782-A344-7C017E1DA310}">
      <dgm:prSet/>
      <dgm:spPr/>
      <dgm:t>
        <a:bodyPr/>
        <a:lstStyle/>
        <a:p>
          <a:endParaRPr lang="en-US"/>
        </a:p>
      </dgm:t>
    </dgm:pt>
    <dgm:pt modelId="{08A8766D-BFCE-4C42-AFF7-70263A6FF58C}">
      <dgm:prSet/>
      <dgm:spPr/>
      <dgm:t>
        <a:bodyPr/>
        <a:lstStyle/>
        <a:p>
          <a:r>
            <a:rPr lang="en-US" dirty="0"/>
            <a:t>Shows bullying twitter to sister/they come up with plan</a:t>
          </a:r>
        </a:p>
      </dgm:t>
    </dgm:pt>
    <dgm:pt modelId="{2C59B592-39E3-4E71-8001-CF37656B52A3}" type="parTrans" cxnId="{555AF3B1-6F0B-47E8-B41F-0F71723642FF}">
      <dgm:prSet/>
      <dgm:spPr/>
      <dgm:t>
        <a:bodyPr/>
        <a:lstStyle/>
        <a:p>
          <a:endParaRPr lang="en-US"/>
        </a:p>
      </dgm:t>
    </dgm:pt>
    <dgm:pt modelId="{6A147444-7680-4719-9C93-2B4227876696}" type="sibTrans" cxnId="{555AF3B1-6F0B-47E8-B41F-0F71723642FF}">
      <dgm:prSet/>
      <dgm:spPr/>
      <dgm:t>
        <a:bodyPr/>
        <a:lstStyle/>
        <a:p>
          <a:endParaRPr lang="en-US"/>
        </a:p>
      </dgm:t>
    </dgm:pt>
    <dgm:pt modelId="{9DB7184A-40BF-4EDE-8417-60FEAA549E6E}" type="pres">
      <dgm:prSet presAssocID="{8395974A-4530-42DB-883D-C31202A8FF19}" presName="vert0" presStyleCnt="0">
        <dgm:presLayoutVars>
          <dgm:dir/>
          <dgm:animOne val="branch"/>
          <dgm:animLvl val="lvl"/>
        </dgm:presLayoutVars>
      </dgm:prSet>
      <dgm:spPr/>
    </dgm:pt>
    <dgm:pt modelId="{090084AB-A013-43AB-89B2-1739D9B859F0}" type="pres">
      <dgm:prSet presAssocID="{DFBD5FAA-DED6-4148-8A1F-AB497E010E0A}" presName="thickLine" presStyleLbl="alignNode1" presStyleIdx="0" presStyleCnt="7"/>
      <dgm:spPr/>
    </dgm:pt>
    <dgm:pt modelId="{A4855682-1189-4A61-BC8D-9A38A4349D8D}" type="pres">
      <dgm:prSet presAssocID="{DFBD5FAA-DED6-4148-8A1F-AB497E010E0A}" presName="horz1" presStyleCnt="0"/>
      <dgm:spPr/>
    </dgm:pt>
    <dgm:pt modelId="{35724DFF-7EFD-470C-A9E7-C36CDFD1DEF5}" type="pres">
      <dgm:prSet presAssocID="{DFBD5FAA-DED6-4148-8A1F-AB497E010E0A}" presName="tx1" presStyleLbl="revTx" presStyleIdx="0" presStyleCnt="7"/>
      <dgm:spPr/>
    </dgm:pt>
    <dgm:pt modelId="{9FFAEBE7-BBF8-4514-A52E-5093C93651C5}" type="pres">
      <dgm:prSet presAssocID="{DFBD5FAA-DED6-4148-8A1F-AB497E010E0A}" presName="vert1" presStyleCnt="0"/>
      <dgm:spPr/>
    </dgm:pt>
    <dgm:pt modelId="{F5AB870E-C2EE-471D-8B46-B0ADF38539DC}" type="pres">
      <dgm:prSet presAssocID="{4DD87F74-E992-474F-B765-0DFACBDD282F}" presName="thickLine" presStyleLbl="alignNode1" presStyleIdx="1" presStyleCnt="7"/>
      <dgm:spPr/>
    </dgm:pt>
    <dgm:pt modelId="{560B9561-868C-4922-94B3-73BBA238356B}" type="pres">
      <dgm:prSet presAssocID="{4DD87F74-E992-474F-B765-0DFACBDD282F}" presName="horz1" presStyleCnt="0"/>
      <dgm:spPr/>
    </dgm:pt>
    <dgm:pt modelId="{24E39395-63CF-4640-99D0-599AD037FEEF}" type="pres">
      <dgm:prSet presAssocID="{4DD87F74-E992-474F-B765-0DFACBDD282F}" presName="tx1" presStyleLbl="revTx" presStyleIdx="1" presStyleCnt="7"/>
      <dgm:spPr/>
    </dgm:pt>
    <dgm:pt modelId="{4EA87AB4-70A9-45B8-A98E-3D4942127D85}" type="pres">
      <dgm:prSet presAssocID="{4DD87F74-E992-474F-B765-0DFACBDD282F}" presName="vert1" presStyleCnt="0"/>
      <dgm:spPr/>
    </dgm:pt>
    <dgm:pt modelId="{990762DB-2BE5-4AB3-A4D8-C7A4FF950893}" type="pres">
      <dgm:prSet presAssocID="{5815CCC4-D9D2-4FC3-B71D-07CED08EBE52}" presName="thickLine" presStyleLbl="alignNode1" presStyleIdx="2" presStyleCnt="7"/>
      <dgm:spPr/>
    </dgm:pt>
    <dgm:pt modelId="{239D2E31-FEA2-44AC-BCD4-2D6EB812B891}" type="pres">
      <dgm:prSet presAssocID="{5815CCC4-D9D2-4FC3-B71D-07CED08EBE52}" presName="horz1" presStyleCnt="0"/>
      <dgm:spPr/>
    </dgm:pt>
    <dgm:pt modelId="{BCFF14BC-A0C8-4C89-8B82-BDD471E1A924}" type="pres">
      <dgm:prSet presAssocID="{5815CCC4-D9D2-4FC3-B71D-07CED08EBE52}" presName="tx1" presStyleLbl="revTx" presStyleIdx="2" presStyleCnt="7"/>
      <dgm:spPr/>
    </dgm:pt>
    <dgm:pt modelId="{20D3CE43-09E8-469D-9873-CA014B3EEB3C}" type="pres">
      <dgm:prSet presAssocID="{5815CCC4-D9D2-4FC3-B71D-07CED08EBE52}" presName="vert1" presStyleCnt="0"/>
      <dgm:spPr/>
    </dgm:pt>
    <dgm:pt modelId="{C22D65AF-5C14-412A-9981-D0A2D89B1488}" type="pres">
      <dgm:prSet presAssocID="{08A8766D-BFCE-4C42-AFF7-70263A6FF58C}" presName="thickLine" presStyleLbl="alignNode1" presStyleIdx="3" presStyleCnt="7"/>
      <dgm:spPr/>
    </dgm:pt>
    <dgm:pt modelId="{5EF522BB-D208-4880-B94B-44CB768975C9}" type="pres">
      <dgm:prSet presAssocID="{08A8766D-BFCE-4C42-AFF7-70263A6FF58C}" presName="horz1" presStyleCnt="0"/>
      <dgm:spPr/>
    </dgm:pt>
    <dgm:pt modelId="{84405770-05C2-4965-8E22-486FDF049B75}" type="pres">
      <dgm:prSet presAssocID="{08A8766D-BFCE-4C42-AFF7-70263A6FF58C}" presName="tx1" presStyleLbl="revTx" presStyleIdx="3" presStyleCnt="7"/>
      <dgm:spPr/>
    </dgm:pt>
    <dgm:pt modelId="{81086445-D18A-4200-990E-92ECE46FE947}" type="pres">
      <dgm:prSet presAssocID="{08A8766D-BFCE-4C42-AFF7-70263A6FF58C}" presName="vert1" presStyleCnt="0"/>
      <dgm:spPr/>
    </dgm:pt>
    <dgm:pt modelId="{1823EB8B-7D06-4843-8A0C-38628358B087}" type="pres">
      <dgm:prSet presAssocID="{CEE41273-45B6-4D6B-8074-1A41B16B5186}" presName="thickLine" presStyleLbl="alignNode1" presStyleIdx="4" presStyleCnt="7"/>
      <dgm:spPr/>
    </dgm:pt>
    <dgm:pt modelId="{8D519A7F-D4E9-4793-96EB-A90030E62CE3}" type="pres">
      <dgm:prSet presAssocID="{CEE41273-45B6-4D6B-8074-1A41B16B5186}" presName="horz1" presStyleCnt="0"/>
      <dgm:spPr/>
    </dgm:pt>
    <dgm:pt modelId="{E2756BC0-0997-4E0E-B832-46D68B2006C6}" type="pres">
      <dgm:prSet presAssocID="{CEE41273-45B6-4D6B-8074-1A41B16B5186}" presName="tx1" presStyleLbl="revTx" presStyleIdx="4" presStyleCnt="7"/>
      <dgm:spPr/>
    </dgm:pt>
    <dgm:pt modelId="{BBA67B30-6AD4-40D9-87AC-992A7B98B5C5}" type="pres">
      <dgm:prSet presAssocID="{CEE41273-45B6-4D6B-8074-1A41B16B5186}" presName="vert1" presStyleCnt="0"/>
      <dgm:spPr/>
    </dgm:pt>
    <dgm:pt modelId="{23E096D3-914C-4F97-BB24-01977411C35B}" type="pres">
      <dgm:prSet presAssocID="{40BC5601-4E8E-4DD6-9963-129A2E517045}" presName="thickLine" presStyleLbl="alignNode1" presStyleIdx="5" presStyleCnt="7"/>
      <dgm:spPr/>
    </dgm:pt>
    <dgm:pt modelId="{768D5CEE-0615-4D65-9738-595457E4D1F9}" type="pres">
      <dgm:prSet presAssocID="{40BC5601-4E8E-4DD6-9963-129A2E517045}" presName="horz1" presStyleCnt="0"/>
      <dgm:spPr/>
    </dgm:pt>
    <dgm:pt modelId="{F69AF005-E877-47B4-8CCC-6D4663CC8A3D}" type="pres">
      <dgm:prSet presAssocID="{40BC5601-4E8E-4DD6-9963-129A2E517045}" presName="tx1" presStyleLbl="revTx" presStyleIdx="5" presStyleCnt="7"/>
      <dgm:spPr/>
    </dgm:pt>
    <dgm:pt modelId="{4F8DFD30-1B71-4E58-AD61-394E509B395F}" type="pres">
      <dgm:prSet presAssocID="{40BC5601-4E8E-4DD6-9963-129A2E517045}" presName="vert1" presStyleCnt="0"/>
      <dgm:spPr/>
    </dgm:pt>
    <dgm:pt modelId="{7BAEAAD2-B20D-4C56-A6E8-A1A8DBD7D829}" type="pres">
      <dgm:prSet presAssocID="{B53B898D-12A5-4ED1-86E8-B48CDC668215}" presName="thickLine" presStyleLbl="alignNode1" presStyleIdx="6" presStyleCnt="7"/>
      <dgm:spPr/>
    </dgm:pt>
    <dgm:pt modelId="{C931B009-0B17-47F6-B739-2615020D348F}" type="pres">
      <dgm:prSet presAssocID="{B53B898D-12A5-4ED1-86E8-B48CDC668215}" presName="horz1" presStyleCnt="0"/>
      <dgm:spPr/>
    </dgm:pt>
    <dgm:pt modelId="{21A2CD64-C9A8-46FA-98A9-D90F7CEE3E28}" type="pres">
      <dgm:prSet presAssocID="{B53B898D-12A5-4ED1-86E8-B48CDC668215}" presName="tx1" presStyleLbl="revTx" presStyleIdx="6" presStyleCnt="7"/>
      <dgm:spPr/>
    </dgm:pt>
    <dgm:pt modelId="{0D989021-F67F-4CD5-85AF-7A2FB517B894}" type="pres">
      <dgm:prSet presAssocID="{B53B898D-12A5-4ED1-86E8-B48CDC668215}" presName="vert1" presStyleCnt="0"/>
      <dgm:spPr/>
    </dgm:pt>
  </dgm:ptLst>
  <dgm:cxnLst>
    <dgm:cxn modelId="{440B9201-B833-4586-B493-CA6E5BA7AE0E}" type="presOf" srcId="{5815CCC4-D9D2-4FC3-B71D-07CED08EBE52}" destId="{BCFF14BC-A0C8-4C89-8B82-BDD471E1A924}" srcOrd="0" destOrd="0" presId="urn:microsoft.com/office/officeart/2008/layout/LinedList"/>
    <dgm:cxn modelId="{49FB8D0C-F619-432D-9222-7FC58FF6CD44}" srcId="{8395974A-4530-42DB-883D-C31202A8FF19}" destId="{B53B898D-12A5-4ED1-86E8-B48CDC668215}" srcOrd="6" destOrd="0" parTransId="{2A614CFE-B138-4082-8F36-336195F8D96A}" sibTransId="{0A154CA8-E10B-4731-80B4-98EB40100D8D}"/>
    <dgm:cxn modelId="{B9F99E50-5D5F-45B2-9168-42F39544BDE0}" srcId="{8395974A-4530-42DB-883D-C31202A8FF19}" destId="{DFBD5FAA-DED6-4148-8A1F-AB497E010E0A}" srcOrd="0" destOrd="0" parTransId="{5CD6A8E1-BF24-4EC3-B522-743C2903C358}" sibTransId="{A8F9CBAD-32B0-4E8C-AE4F-C766E9BFB3B0}"/>
    <dgm:cxn modelId="{1A594372-CD89-4380-8038-7D4B13A2A913}" type="presOf" srcId="{CEE41273-45B6-4D6B-8074-1A41B16B5186}" destId="{E2756BC0-0997-4E0E-B832-46D68B2006C6}" srcOrd="0" destOrd="0" presId="urn:microsoft.com/office/officeart/2008/layout/LinedList"/>
    <dgm:cxn modelId="{CCEC8776-582D-4A24-AAF5-63B25797A46C}" srcId="{8395974A-4530-42DB-883D-C31202A8FF19}" destId="{CEE41273-45B6-4D6B-8074-1A41B16B5186}" srcOrd="4" destOrd="0" parTransId="{3E0757F2-978B-48DD-AD71-28767545BF6D}" sibTransId="{AEFABC79-8901-42B9-A12D-FE1DD2DF72E6}"/>
    <dgm:cxn modelId="{61820558-49AE-4E6C-A863-91FDF6C60990}" srcId="{8395974A-4530-42DB-883D-C31202A8FF19}" destId="{40BC5601-4E8E-4DD6-9963-129A2E517045}" srcOrd="5" destOrd="0" parTransId="{34CF2489-6BF2-42AE-94FF-2EE73C460110}" sibTransId="{FF12ACB4-1A2E-420D-8E78-A6153F3DE521}"/>
    <dgm:cxn modelId="{7C6E007B-9384-40C1-A371-82A4BE6C67F8}" type="presOf" srcId="{DFBD5FAA-DED6-4148-8A1F-AB497E010E0A}" destId="{35724DFF-7EFD-470C-A9E7-C36CDFD1DEF5}" srcOrd="0" destOrd="0" presId="urn:microsoft.com/office/officeart/2008/layout/LinedList"/>
    <dgm:cxn modelId="{A73D9988-0310-4C40-99BC-F12B9B2B7C31}" srcId="{8395974A-4530-42DB-883D-C31202A8FF19}" destId="{4DD87F74-E992-474F-B765-0DFACBDD282F}" srcOrd="1" destOrd="0" parTransId="{43810A4A-F6B7-48E8-BF96-3BE3AC55ED10}" sibTransId="{F859E10C-DE13-4AE9-BF92-0E412F885952}"/>
    <dgm:cxn modelId="{8213B69E-DB4E-48C1-99F7-370AA68CF9FD}" type="presOf" srcId="{40BC5601-4E8E-4DD6-9963-129A2E517045}" destId="{F69AF005-E877-47B4-8CCC-6D4663CC8A3D}" srcOrd="0" destOrd="0" presId="urn:microsoft.com/office/officeart/2008/layout/LinedList"/>
    <dgm:cxn modelId="{EDB897A6-79D3-47BA-A690-A63139F86C2D}" type="presOf" srcId="{B53B898D-12A5-4ED1-86E8-B48CDC668215}" destId="{21A2CD64-C9A8-46FA-98A9-D90F7CEE3E28}" srcOrd="0" destOrd="0" presId="urn:microsoft.com/office/officeart/2008/layout/LinedList"/>
    <dgm:cxn modelId="{555AF3B1-6F0B-47E8-B41F-0F71723642FF}" srcId="{8395974A-4530-42DB-883D-C31202A8FF19}" destId="{08A8766D-BFCE-4C42-AFF7-70263A6FF58C}" srcOrd="3" destOrd="0" parTransId="{2C59B592-39E3-4E71-8001-CF37656B52A3}" sibTransId="{6A147444-7680-4719-9C93-2B4227876696}"/>
    <dgm:cxn modelId="{600516C2-5FA2-4794-9CF8-BFEFC90CAAB2}" type="presOf" srcId="{8395974A-4530-42DB-883D-C31202A8FF19}" destId="{9DB7184A-40BF-4EDE-8417-60FEAA549E6E}" srcOrd="0" destOrd="0" presId="urn:microsoft.com/office/officeart/2008/layout/LinedList"/>
    <dgm:cxn modelId="{167543E8-022B-4782-A344-7C017E1DA310}" srcId="{8395974A-4530-42DB-883D-C31202A8FF19}" destId="{5815CCC4-D9D2-4FC3-B71D-07CED08EBE52}" srcOrd="2" destOrd="0" parTransId="{13547467-E312-4361-8F6A-2530C7DF452D}" sibTransId="{5C41614B-D1FD-403D-AC95-A2B4D00E3211}"/>
    <dgm:cxn modelId="{525EC6EA-94AF-4A72-A948-28D45A60674B}" type="presOf" srcId="{08A8766D-BFCE-4C42-AFF7-70263A6FF58C}" destId="{84405770-05C2-4965-8E22-486FDF049B75}" srcOrd="0" destOrd="0" presId="urn:microsoft.com/office/officeart/2008/layout/LinedList"/>
    <dgm:cxn modelId="{997089FE-F9EB-4F14-97F4-059834993B8E}" type="presOf" srcId="{4DD87F74-E992-474F-B765-0DFACBDD282F}" destId="{24E39395-63CF-4640-99D0-599AD037FEEF}" srcOrd="0" destOrd="0" presId="urn:microsoft.com/office/officeart/2008/layout/LinedList"/>
    <dgm:cxn modelId="{6DA4A988-4E4F-4E31-86CE-D9B190FF1E6F}" type="presParOf" srcId="{9DB7184A-40BF-4EDE-8417-60FEAA549E6E}" destId="{090084AB-A013-43AB-89B2-1739D9B859F0}" srcOrd="0" destOrd="0" presId="urn:microsoft.com/office/officeart/2008/layout/LinedList"/>
    <dgm:cxn modelId="{1141CB02-8A74-4FAB-B1A3-0291E8D6D4DD}" type="presParOf" srcId="{9DB7184A-40BF-4EDE-8417-60FEAA549E6E}" destId="{A4855682-1189-4A61-BC8D-9A38A4349D8D}" srcOrd="1" destOrd="0" presId="urn:microsoft.com/office/officeart/2008/layout/LinedList"/>
    <dgm:cxn modelId="{12D3CDD2-88A6-4BFE-8E32-CA077926DF62}" type="presParOf" srcId="{A4855682-1189-4A61-BC8D-9A38A4349D8D}" destId="{35724DFF-7EFD-470C-A9E7-C36CDFD1DEF5}" srcOrd="0" destOrd="0" presId="urn:microsoft.com/office/officeart/2008/layout/LinedList"/>
    <dgm:cxn modelId="{4C101207-62D8-48D7-A49A-FF2127342741}" type="presParOf" srcId="{A4855682-1189-4A61-BC8D-9A38A4349D8D}" destId="{9FFAEBE7-BBF8-4514-A52E-5093C93651C5}" srcOrd="1" destOrd="0" presId="urn:microsoft.com/office/officeart/2008/layout/LinedList"/>
    <dgm:cxn modelId="{191C9699-0DD2-4107-AD03-C2905EDE59F7}" type="presParOf" srcId="{9DB7184A-40BF-4EDE-8417-60FEAA549E6E}" destId="{F5AB870E-C2EE-471D-8B46-B0ADF38539DC}" srcOrd="2" destOrd="0" presId="urn:microsoft.com/office/officeart/2008/layout/LinedList"/>
    <dgm:cxn modelId="{6FAF9742-19B8-45DB-B865-7FD73D31F239}" type="presParOf" srcId="{9DB7184A-40BF-4EDE-8417-60FEAA549E6E}" destId="{560B9561-868C-4922-94B3-73BBA238356B}" srcOrd="3" destOrd="0" presId="urn:microsoft.com/office/officeart/2008/layout/LinedList"/>
    <dgm:cxn modelId="{AD70F003-21A0-410A-B561-F680CB32697D}" type="presParOf" srcId="{560B9561-868C-4922-94B3-73BBA238356B}" destId="{24E39395-63CF-4640-99D0-599AD037FEEF}" srcOrd="0" destOrd="0" presId="urn:microsoft.com/office/officeart/2008/layout/LinedList"/>
    <dgm:cxn modelId="{34F5395E-D45C-4867-845D-17EF1F89D991}" type="presParOf" srcId="{560B9561-868C-4922-94B3-73BBA238356B}" destId="{4EA87AB4-70A9-45B8-A98E-3D4942127D85}" srcOrd="1" destOrd="0" presId="urn:microsoft.com/office/officeart/2008/layout/LinedList"/>
    <dgm:cxn modelId="{2527805A-EC1F-4FAE-8E8A-943FBEBC1DD4}" type="presParOf" srcId="{9DB7184A-40BF-4EDE-8417-60FEAA549E6E}" destId="{990762DB-2BE5-4AB3-A4D8-C7A4FF950893}" srcOrd="4" destOrd="0" presId="urn:microsoft.com/office/officeart/2008/layout/LinedList"/>
    <dgm:cxn modelId="{FABA03A7-EA60-4571-A4CD-24F450D71417}" type="presParOf" srcId="{9DB7184A-40BF-4EDE-8417-60FEAA549E6E}" destId="{239D2E31-FEA2-44AC-BCD4-2D6EB812B891}" srcOrd="5" destOrd="0" presId="urn:microsoft.com/office/officeart/2008/layout/LinedList"/>
    <dgm:cxn modelId="{7BE04096-EDE0-4295-A513-EBE8E630CBC8}" type="presParOf" srcId="{239D2E31-FEA2-44AC-BCD4-2D6EB812B891}" destId="{BCFF14BC-A0C8-4C89-8B82-BDD471E1A924}" srcOrd="0" destOrd="0" presId="urn:microsoft.com/office/officeart/2008/layout/LinedList"/>
    <dgm:cxn modelId="{6F7A8C63-6CDE-450F-ABB5-E987D7E29882}" type="presParOf" srcId="{239D2E31-FEA2-44AC-BCD4-2D6EB812B891}" destId="{20D3CE43-09E8-469D-9873-CA014B3EEB3C}" srcOrd="1" destOrd="0" presId="urn:microsoft.com/office/officeart/2008/layout/LinedList"/>
    <dgm:cxn modelId="{E7F7EAE6-8D25-449F-B0B5-0FA6D88D95A9}" type="presParOf" srcId="{9DB7184A-40BF-4EDE-8417-60FEAA549E6E}" destId="{C22D65AF-5C14-412A-9981-D0A2D89B1488}" srcOrd="6" destOrd="0" presId="urn:microsoft.com/office/officeart/2008/layout/LinedList"/>
    <dgm:cxn modelId="{7F905E1E-CD99-41DC-A3B1-DE6C16745F81}" type="presParOf" srcId="{9DB7184A-40BF-4EDE-8417-60FEAA549E6E}" destId="{5EF522BB-D208-4880-B94B-44CB768975C9}" srcOrd="7" destOrd="0" presId="urn:microsoft.com/office/officeart/2008/layout/LinedList"/>
    <dgm:cxn modelId="{75CD0F47-E743-4FD9-9898-75384F46E2E6}" type="presParOf" srcId="{5EF522BB-D208-4880-B94B-44CB768975C9}" destId="{84405770-05C2-4965-8E22-486FDF049B75}" srcOrd="0" destOrd="0" presId="urn:microsoft.com/office/officeart/2008/layout/LinedList"/>
    <dgm:cxn modelId="{E936D29D-07A3-46B9-8838-8FDE180A5906}" type="presParOf" srcId="{5EF522BB-D208-4880-B94B-44CB768975C9}" destId="{81086445-D18A-4200-990E-92ECE46FE947}" srcOrd="1" destOrd="0" presId="urn:microsoft.com/office/officeart/2008/layout/LinedList"/>
    <dgm:cxn modelId="{D048D0E8-FFE4-41AE-B9DB-001D67B4D27C}" type="presParOf" srcId="{9DB7184A-40BF-4EDE-8417-60FEAA549E6E}" destId="{1823EB8B-7D06-4843-8A0C-38628358B087}" srcOrd="8" destOrd="0" presId="urn:microsoft.com/office/officeart/2008/layout/LinedList"/>
    <dgm:cxn modelId="{73AC0CA4-E357-46CE-AD45-F718984B689B}" type="presParOf" srcId="{9DB7184A-40BF-4EDE-8417-60FEAA549E6E}" destId="{8D519A7F-D4E9-4793-96EB-A90030E62CE3}" srcOrd="9" destOrd="0" presId="urn:microsoft.com/office/officeart/2008/layout/LinedList"/>
    <dgm:cxn modelId="{6E7A4BEE-E8D6-4B05-ADC3-69A6808C68B3}" type="presParOf" srcId="{8D519A7F-D4E9-4793-96EB-A90030E62CE3}" destId="{E2756BC0-0997-4E0E-B832-46D68B2006C6}" srcOrd="0" destOrd="0" presId="urn:microsoft.com/office/officeart/2008/layout/LinedList"/>
    <dgm:cxn modelId="{8AAE9F8C-57C9-42F9-AE23-67B0561001B8}" type="presParOf" srcId="{8D519A7F-D4E9-4793-96EB-A90030E62CE3}" destId="{BBA67B30-6AD4-40D9-87AC-992A7B98B5C5}" srcOrd="1" destOrd="0" presId="urn:microsoft.com/office/officeart/2008/layout/LinedList"/>
    <dgm:cxn modelId="{B9FFAE90-7DBC-45B9-9756-CDA27BA3C452}" type="presParOf" srcId="{9DB7184A-40BF-4EDE-8417-60FEAA549E6E}" destId="{23E096D3-914C-4F97-BB24-01977411C35B}" srcOrd="10" destOrd="0" presId="urn:microsoft.com/office/officeart/2008/layout/LinedList"/>
    <dgm:cxn modelId="{8BB4DE22-DF8C-462C-8F54-C80D5DB722EC}" type="presParOf" srcId="{9DB7184A-40BF-4EDE-8417-60FEAA549E6E}" destId="{768D5CEE-0615-4D65-9738-595457E4D1F9}" srcOrd="11" destOrd="0" presId="urn:microsoft.com/office/officeart/2008/layout/LinedList"/>
    <dgm:cxn modelId="{555680A4-822E-4BF9-8661-0AD98E47F8B2}" type="presParOf" srcId="{768D5CEE-0615-4D65-9738-595457E4D1F9}" destId="{F69AF005-E877-47B4-8CCC-6D4663CC8A3D}" srcOrd="0" destOrd="0" presId="urn:microsoft.com/office/officeart/2008/layout/LinedList"/>
    <dgm:cxn modelId="{93E125A3-B253-4866-8F5C-1CE8C2234F8C}" type="presParOf" srcId="{768D5CEE-0615-4D65-9738-595457E4D1F9}" destId="{4F8DFD30-1B71-4E58-AD61-394E509B395F}" srcOrd="1" destOrd="0" presId="urn:microsoft.com/office/officeart/2008/layout/LinedList"/>
    <dgm:cxn modelId="{8D21A245-C594-4470-8EF9-85797E8894CA}" type="presParOf" srcId="{9DB7184A-40BF-4EDE-8417-60FEAA549E6E}" destId="{7BAEAAD2-B20D-4C56-A6E8-A1A8DBD7D829}" srcOrd="12" destOrd="0" presId="urn:microsoft.com/office/officeart/2008/layout/LinedList"/>
    <dgm:cxn modelId="{CF063E98-381B-4EC9-BBED-AEF4FB8E4988}" type="presParOf" srcId="{9DB7184A-40BF-4EDE-8417-60FEAA549E6E}" destId="{C931B009-0B17-47F6-B739-2615020D348F}" srcOrd="13" destOrd="0" presId="urn:microsoft.com/office/officeart/2008/layout/LinedList"/>
    <dgm:cxn modelId="{F616E8DA-4F28-4A00-B303-C2E19ADD779C}" type="presParOf" srcId="{C931B009-0B17-47F6-B739-2615020D348F}" destId="{21A2CD64-C9A8-46FA-98A9-D90F7CEE3E28}" srcOrd="0" destOrd="0" presId="urn:microsoft.com/office/officeart/2008/layout/LinedList"/>
    <dgm:cxn modelId="{DD483583-244C-4E0D-A5AF-983C5411256E}" type="presParOf" srcId="{C931B009-0B17-47F6-B739-2615020D348F}" destId="{0D989021-F67F-4CD5-85AF-7A2FB517B894}"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090900-9D67-462F-854B-D54003F905BE}">
      <dsp:nvSpPr>
        <dsp:cNvPr id="0" name=""/>
        <dsp:cNvSpPr/>
      </dsp:nvSpPr>
      <dsp:spPr>
        <a:xfrm>
          <a:off x="0" y="371206"/>
          <a:ext cx="6253721" cy="2113678"/>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Bias – maybe someone does not like my story because they are homophobic or religious</a:t>
          </a:r>
        </a:p>
      </dsp:txBody>
      <dsp:txXfrm>
        <a:off x="103181" y="474387"/>
        <a:ext cx="6047359" cy="1907316"/>
      </dsp:txXfrm>
    </dsp:sp>
    <dsp:sp modelId="{D575B846-89DA-4FA4-88B3-0DE63EE45067}">
      <dsp:nvSpPr>
        <dsp:cNvPr id="0" name=""/>
        <dsp:cNvSpPr/>
      </dsp:nvSpPr>
      <dsp:spPr>
        <a:xfrm>
          <a:off x="0" y="2571284"/>
          <a:ext cx="6253721" cy="2113678"/>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Improper distance – Maybe someone gets triggered or angry because they were bullied/discriminated due to their sexuality</a:t>
          </a:r>
        </a:p>
      </dsp:txBody>
      <dsp:txXfrm>
        <a:off x="103181" y="2674465"/>
        <a:ext cx="6047359" cy="19073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2AA1A8-FE96-4257-93E1-323133CF213F}">
      <dsp:nvSpPr>
        <dsp:cNvPr id="0" name=""/>
        <dsp:cNvSpPr/>
      </dsp:nvSpPr>
      <dsp:spPr>
        <a:xfrm>
          <a:off x="0" y="116228"/>
          <a:ext cx="6253721" cy="205221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a:t>Inform the audience that</a:t>
          </a:r>
        </a:p>
      </dsp:txBody>
      <dsp:txXfrm>
        <a:off x="100181" y="216409"/>
        <a:ext cx="6053359" cy="1851854"/>
      </dsp:txXfrm>
    </dsp:sp>
    <dsp:sp modelId="{7B50E17B-6B12-41AB-9BED-7DBCD3EDD75D}">
      <dsp:nvSpPr>
        <dsp:cNvPr id="0" name=""/>
        <dsp:cNvSpPr/>
      </dsp:nvSpPr>
      <dsp:spPr>
        <a:xfrm>
          <a:off x="0" y="2275004"/>
          <a:ext cx="6253721" cy="2052216"/>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a:t>Switching POV… have user be Annie some scenes and 3</a:t>
          </a:r>
          <a:r>
            <a:rPr lang="en-US" sz="3700" kern="1200" baseline="30000"/>
            <a:t>rd</a:t>
          </a:r>
          <a:r>
            <a:rPr lang="en-US" sz="3700" kern="1200"/>
            <a:t> person in some other scenes</a:t>
          </a:r>
        </a:p>
      </dsp:txBody>
      <dsp:txXfrm>
        <a:off x="100181" y="2375185"/>
        <a:ext cx="6053359" cy="1851854"/>
      </dsp:txXfrm>
    </dsp:sp>
    <dsp:sp modelId="{86085F8A-9730-4A54-ADDA-CC367C857DBB}">
      <dsp:nvSpPr>
        <dsp:cNvPr id="0" name=""/>
        <dsp:cNvSpPr/>
      </dsp:nvSpPr>
      <dsp:spPr>
        <a:xfrm>
          <a:off x="0" y="4327221"/>
          <a:ext cx="6253721"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8556" tIns="46990" rIns="263144" bIns="46990" numCol="1" spcCol="1270" anchor="t" anchorCtr="0">
          <a:noAutofit/>
        </a:bodyPr>
        <a:lstStyle/>
        <a:p>
          <a:pPr marL="285750" lvl="1" indent="-285750" algn="l" defTabSz="1289050">
            <a:lnSpc>
              <a:spcPct val="90000"/>
            </a:lnSpc>
            <a:spcBef>
              <a:spcPct val="0"/>
            </a:spcBef>
            <a:spcAft>
              <a:spcPct val="20000"/>
            </a:spcAft>
            <a:buChar char="•"/>
          </a:pPr>
          <a:r>
            <a:rPr lang="en-US" sz="2900" kern="1200"/>
            <a:t>Make only one controller useable</a:t>
          </a:r>
        </a:p>
      </dsp:txBody>
      <dsp:txXfrm>
        <a:off x="0" y="4327221"/>
        <a:ext cx="6253721" cy="6127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0084AB-A013-43AB-89B2-1739D9B859F0}">
      <dsp:nvSpPr>
        <dsp:cNvPr id="0" name=""/>
        <dsp:cNvSpPr/>
      </dsp:nvSpPr>
      <dsp:spPr>
        <a:xfrm>
          <a:off x="0" y="623"/>
          <a:ext cx="649287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5724DFF-7EFD-470C-A9E7-C36CDFD1DEF5}">
      <dsp:nvSpPr>
        <dsp:cNvPr id="0" name=""/>
        <dsp:cNvSpPr/>
      </dsp:nvSpPr>
      <dsp:spPr>
        <a:xfrm>
          <a:off x="0" y="623"/>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Close knit family - eating at dinner, happy</a:t>
          </a:r>
        </a:p>
      </dsp:txBody>
      <dsp:txXfrm>
        <a:off x="0" y="623"/>
        <a:ext cx="6492875" cy="729164"/>
      </dsp:txXfrm>
    </dsp:sp>
    <dsp:sp modelId="{F5AB870E-C2EE-471D-8B46-B0ADF38539DC}">
      <dsp:nvSpPr>
        <dsp:cNvPr id="0" name=""/>
        <dsp:cNvSpPr/>
      </dsp:nvSpPr>
      <dsp:spPr>
        <a:xfrm>
          <a:off x="0" y="729788"/>
          <a:ext cx="6492875" cy="0"/>
        </a:xfrm>
        <a:prstGeom prst="line">
          <a:avLst/>
        </a:prstGeom>
        <a:solidFill>
          <a:schemeClr val="accent2">
            <a:hueOff val="-242561"/>
            <a:satOff val="-13988"/>
            <a:lumOff val="1438"/>
            <a:alphaOff val="0"/>
          </a:schemeClr>
        </a:solidFill>
        <a:ln w="12700" cap="flat" cmpd="sng" algn="ctr">
          <a:solidFill>
            <a:schemeClr val="accent2">
              <a:hueOff val="-242561"/>
              <a:satOff val="-13988"/>
              <a:lumOff val="143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4E39395-63CF-4640-99D0-599AD037FEEF}">
      <dsp:nvSpPr>
        <dsp:cNvPr id="0" name=""/>
        <dsp:cNvSpPr/>
      </dsp:nvSpPr>
      <dsp:spPr>
        <a:xfrm>
          <a:off x="0" y="729788"/>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Copes with depression by Art </a:t>
          </a:r>
        </a:p>
      </dsp:txBody>
      <dsp:txXfrm>
        <a:off x="0" y="729788"/>
        <a:ext cx="6492875" cy="729164"/>
      </dsp:txXfrm>
    </dsp:sp>
    <dsp:sp modelId="{990762DB-2BE5-4AB3-A4D8-C7A4FF950893}">
      <dsp:nvSpPr>
        <dsp:cNvPr id="0" name=""/>
        <dsp:cNvSpPr/>
      </dsp:nvSpPr>
      <dsp:spPr>
        <a:xfrm>
          <a:off x="0" y="1458952"/>
          <a:ext cx="6492875" cy="0"/>
        </a:xfrm>
        <a:prstGeom prst="line">
          <a:avLst/>
        </a:prstGeom>
        <a:solidFill>
          <a:schemeClr val="accent2">
            <a:hueOff val="-485121"/>
            <a:satOff val="-27976"/>
            <a:lumOff val="2876"/>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FF14BC-A0C8-4C89-8B82-BDD471E1A924}">
      <dsp:nvSpPr>
        <dsp:cNvPr id="0" name=""/>
        <dsp:cNvSpPr/>
      </dsp:nvSpPr>
      <dsp:spPr>
        <a:xfrm>
          <a:off x="0" y="145895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Sees bullying twitter (1</a:t>
          </a:r>
          <a:r>
            <a:rPr lang="en-US" sz="2000" kern="1200" baseline="30000" dirty="0"/>
            <a:t>st</a:t>
          </a:r>
          <a:r>
            <a:rPr lang="en-US" sz="2000" kern="1200" dirty="0"/>
            <a:t> person)</a:t>
          </a:r>
        </a:p>
      </dsp:txBody>
      <dsp:txXfrm>
        <a:off x="0" y="1458952"/>
        <a:ext cx="6492875" cy="729164"/>
      </dsp:txXfrm>
    </dsp:sp>
    <dsp:sp modelId="{C22D65AF-5C14-412A-9981-D0A2D89B1488}">
      <dsp:nvSpPr>
        <dsp:cNvPr id="0" name=""/>
        <dsp:cNvSpPr/>
      </dsp:nvSpPr>
      <dsp:spPr>
        <a:xfrm>
          <a:off x="0" y="2188117"/>
          <a:ext cx="6492875"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405770-05C2-4965-8E22-486FDF049B75}">
      <dsp:nvSpPr>
        <dsp:cNvPr id="0" name=""/>
        <dsp:cNvSpPr/>
      </dsp:nvSpPr>
      <dsp:spPr>
        <a:xfrm>
          <a:off x="0" y="218811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Shows bullying twitter to sister/they come up with plan</a:t>
          </a:r>
        </a:p>
      </dsp:txBody>
      <dsp:txXfrm>
        <a:off x="0" y="2188117"/>
        <a:ext cx="6492875" cy="729164"/>
      </dsp:txXfrm>
    </dsp:sp>
    <dsp:sp modelId="{1823EB8B-7D06-4843-8A0C-38628358B087}">
      <dsp:nvSpPr>
        <dsp:cNvPr id="0" name=""/>
        <dsp:cNvSpPr/>
      </dsp:nvSpPr>
      <dsp:spPr>
        <a:xfrm>
          <a:off x="0" y="2917282"/>
          <a:ext cx="6492875" cy="0"/>
        </a:xfrm>
        <a:prstGeom prst="line">
          <a:avLst/>
        </a:prstGeom>
        <a:solidFill>
          <a:schemeClr val="accent2">
            <a:hueOff val="-970242"/>
            <a:satOff val="-55952"/>
            <a:lumOff val="5752"/>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756BC0-0997-4E0E-B832-46D68B2006C6}">
      <dsp:nvSpPr>
        <dsp:cNvPr id="0" name=""/>
        <dsp:cNvSpPr/>
      </dsp:nvSpPr>
      <dsp:spPr>
        <a:xfrm>
          <a:off x="0" y="2917282"/>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Slapping bully (interactable), or kisses/licks, snaps and makes her </a:t>
          </a:r>
          <a:r>
            <a:rPr lang="en-US" sz="2000" kern="1200" dirty="0" err="1"/>
            <a:t>dissapear</a:t>
          </a:r>
          <a:endParaRPr lang="en-US" sz="2000" kern="1200" dirty="0"/>
        </a:p>
      </dsp:txBody>
      <dsp:txXfrm>
        <a:off x="0" y="2917282"/>
        <a:ext cx="6492875" cy="729164"/>
      </dsp:txXfrm>
    </dsp:sp>
    <dsp:sp modelId="{23E096D3-914C-4F97-BB24-01977411C35B}">
      <dsp:nvSpPr>
        <dsp:cNvPr id="0" name=""/>
        <dsp:cNvSpPr/>
      </dsp:nvSpPr>
      <dsp:spPr>
        <a:xfrm>
          <a:off x="0" y="3646447"/>
          <a:ext cx="6492875" cy="0"/>
        </a:xfrm>
        <a:prstGeom prst="line">
          <a:avLst/>
        </a:prstGeom>
        <a:solidFill>
          <a:schemeClr val="accent2">
            <a:hueOff val="-1212803"/>
            <a:satOff val="-69940"/>
            <a:lumOff val="7190"/>
            <a:alphaOff val="0"/>
          </a:schemeClr>
        </a:solidFill>
        <a:ln w="12700" cap="flat" cmpd="sng" algn="ctr">
          <a:solidFill>
            <a:schemeClr val="accent2">
              <a:hueOff val="-1212803"/>
              <a:satOff val="-69940"/>
              <a:lumOff val="71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9AF005-E877-47B4-8CCC-6D4663CC8A3D}">
      <dsp:nvSpPr>
        <dsp:cNvPr id="0" name=""/>
        <dsp:cNvSpPr/>
      </dsp:nvSpPr>
      <dsp:spPr>
        <a:xfrm>
          <a:off x="0" y="3646447"/>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Conversation with parents –  whole family moves or Annie moves in with grandparents</a:t>
          </a:r>
        </a:p>
      </dsp:txBody>
      <dsp:txXfrm>
        <a:off x="0" y="3646447"/>
        <a:ext cx="6492875" cy="729164"/>
      </dsp:txXfrm>
    </dsp:sp>
    <dsp:sp modelId="{7BAEAAD2-B20D-4C56-A6E8-A1A8DBD7D829}">
      <dsp:nvSpPr>
        <dsp:cNvPr id="0" name=""/>
        <dsp:cNvSpPr/>
      </dsp:nvSpPr>
      <dsp:spPr>
        <a:xfrm>
          <a:off x="0" y="4375611"/>
          <a:ext cx="6492875"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1A2CD64-C9A8-46FA-98A9-D90F7CEE3E28}">
      <dsp:nvSpPr>
        <dsp:cNvPr id="0" name=""/>
        <dsp:cNvSpPr/>
      </dsp:nvSpPr>
      <dsp:spPr>
        <a:xfrm>
          <a:off x="0" y="4375611"/>
          <a:ext cx="6492875" cy="7291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Marries a girl and starts working with nonprofit for LGBTQ rights</a:t>
          </a:r>
        </a:p>
      </dsp:txBody>
      <dsp:txXfrm>
        <a:off x="0" y="4375611"/>
        <a:ext cx="6492875" cy="72916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1-10T10:44:10.721"/>
    </inkml:context>
    <inkml:brush xml:id="br0">
      <inkml:brushProperty name="width" value="0.05" units="cm"/>
      <inkml:brushProperty name="height" value="0.05" units="cm"/>
      <inkml:brushProperty name="color" value="#FFFFFF"/>
    </inkml:brush>
  </inkml:definitions>
  <inkml:trace contextRef="#ctx0" brushRef="#br0">542 186 24575,'0'443'0,"1"-433"0,3-11 0,8-23 0,10-37 0,112-323 0,-128 366 0,2-10 0,-6 27 0,-4 17 0,-1 1 0,-2 0 0,0 1 0,-14 30 0,-6 17 0,20-47 0,-14 43 0,18-58 0,-1 0 0,1 0 0,-1 0 0,1 0 0,-1 0 0,0 0 0,0-1 0,0 1 0,0-1 0,-1 1 0,1-1 0,-1 0 0,0 0 0,-4 3 0,6-5 0,1 1 0,0-1 0,-1 0 0,1 0 0,-1 1 0,1-1 0,0 0 0,-1 0 0,1 0 0,-1 0 0,1 0 0,-1 0 0,1 0 0,-1 0 0,1 0 0,0 0 0,-1 0 0,1 0 0,-1 0 0,1 0 0,-1 0 0,1 0 0,-1 0 0,1-1 0,0 1 0,-1 0 0,1 0 0,-1 0 0,1-1 0,0 1 0,-1 0 0,1-1 0,0 1 0,-1 0 0,1-1 0,0 1 0,0 0 0,-1-1 0,1 0 0,-1-23 0,13-23 0,70-188 0,-82 235 0,7-29 0,-11 21 0,-11 13 0,-18 19 0,-51 47 0,-8 7 0,45-42 0,-131 90 0,145-105 0,-1-2 0,-1-1 0,-57 20 0,91-37 0,0-1 0,-1 1 0,1-1 0,0 1 0,-1-1 0,1 0 0,-1 1 0,1-1 0,-1 0 0,1 0 0,-1 0 0,1 0 0,-1 0 0,1-1 0,0 1 0,-1 0 0,1 0 0,-1-1 0,1 1 0,0-1 0,-1 0 0,1 1 0,0-1 0,-1 0 0,1 0 0,0 0 0,-1-1 0,0 0 0,1 0 0,0-1 0,0 1 0,0 0 0,0-1 0,0 1 0,0-1 0,1 0 0,-1 1 0,1-1 0,0 0 0,0 1 0,0-6 0,1-3 0,0 1 0,1-1 0,0 0 0,1 0 0,0 1 0,6-15 0,129-277 0,-115 248-1365,-16 32-5461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1-11-10T10:44:25.096"/>
    </inkml:context>
    <inkml:brush xml:id="br0">
      <inkml:brushProperty name="width" value="0.35" units="cm"/>
      <inkml:brushProperty name="height" value="0.35" units="cm"/>
      <inkml:brushProperty name="color" value="#FFFFFF"/>
    </inkml:brush>
  </inkml:definitions>
  <inkml:trace contextRef="#ctx0" brushRef="#br0">281 264 24575,'-1'4'0,"1"1"0,-1-1 0,0 0 0,0 0 0,-1 0 0,1 0 0,-1 0 0,0 0 0,0-1 0,0 1 0,-1-1 0,-2 5 0,-40 41 0,29-32 0,-5 5 0,1 2 0,0 0 0,2 1 0,2 0 0,0 2 0,1 0 0,-14 38 0,20-40 0,0 1 0,2 0 0,2 0 0,0 1 0,1-1 0,2 1 0,1 52 0,1-79 0,1 0 0,-1 0 0,0 0 0,0 0 0,0 0 0,0 0 0,0-1 0,0 1 0,0 0 0,0 0 0,0 0 0,0 0 0,0 0 0,0 0 0,0 0 0,0 0 0,0 0 0,1 0 0,-1 0 0,0 0 0,0 0 0,0 0 0,0 0 0,0 0 0,0 0 0,0 0 0,0 0 0,0 0 0,0 0 0,0 0 0,1 0 0,-1 0 0,0 0 0,0 0 0,0 0 0,0 0 0,0 0 0,0 0 0,0 0 0,0 0 0,0 0 0,0 0 0,0 0 0,0 0 0,1 1 0,-1-1 0,0 0 0,0 0 0,0 0 0,0 0 0,0 0 0,0 0 0,0 0 0,0 0 0,0 0 0,0 0 0,0 0 0,0 0 0,0 1 0,0-1 0,0 0 0,7-12 0,6-14 0,-1-8 0,10-46 0,-4 8 0,-13 62 0,-1 0 0,1 0 0,0 1 0,1 0 0,0 0 0,9-9 0,20-35 0,-22 33 0,0 0 0,2 1 0,0 1 0,0 1 0,32-27 0,-35 32 0,-12 12 0,1-1 0,-1 1 0,0 0 0,0-1 0,1 1 0,-1 0 0,0-1 0,1 1 0,-1 0 0,0 0 0,1-1 0,-1 1 0,1 0 0,-1 0 0,0 0 0,1 0 0,-1-1 0,1 1 0,-1 0 0,1 0 0,-1 0 0,0 0 0,1 0 0,-1 0 0,1 0 0,-1 0 0,1 0 0,-1 0 0,1 0 0,-1 1 0,0-1 0,1 0 0,5 15 0,-5 28 0,-1-37 0,0 46 0,-2 0 0,-3 0 0,-2-1 0,-14 52 0,12-63 0,-6 76 0,6-39 0,-2-9 0,4-33 0,2-1 0,-1 52 0,5-143 0,1 0 0,4 0 0,1 0 0,20-81 0,-4 59 0,24-75 0,-34 127 0,-2-1 0,-1 0 0,8-52 0,-10 39 0,16-62 0,-17 86 0,1 0 0,0 1 0,1-1 0,1 1 0,1 1 0,11-17 0,-20 31 0,1 1 0,-1-1 0,0 1 0,0-1 0,1 1 0,-1-1 0,0 1 0,1-1 0,-1 1 0,0-1 0,1 1 0,-1 0 0,1-1 0,-1 1 0,1 0 0,-1-1 0,1 1 0,-1 0 0,1-1 0,-1 1 0,1 0 0,0 0 0,-1 0 0,1 0 0,-1 0 0,1-1 0,0 1 0,-1 0 0,1 0 0,-1 0 0,1 1 0,0-1 0,7 18 0,-4 33 0,-4-48 0,-2 1377 0,2-2334 0,2 923 0,2 1 0,0 0 0,3 0 0,19-57 0,-3 11 0,-17 56 0,0 1 0,1 0 0,1 0 0,1 1 0,0 0 0,2 1 0,0 0 0,0 0 0,21-21 0,-31 38 0,-1 0 0,0 0 0,0-1 0,0 1 0,0 0 0,0 0 0,0 0 0,1 0 0,-1 0 0,0 0 0,0 0 0,0 0 0,0 0 0,0 0 0,1-1 0,-1 1 0,0 0 0,0 0 0,0 0 0,0 0 0,0 0 0,1 0 0,-1 0 0,0 0 0,0 0 0,0 0 0,0 1 0,1-1 0,-1 0 0,0 0 0,0 0 0,0 0 0,0 0 0,0 0 0,1 0 0,-1 0 0,0 0 0,0 0 0,0 0 0,0 1 0,0-1 0,0 0 0,0 0 0,1 0 0,-1 0 0,0 0 0,0 1 0,0-1 0,0 0 0,0 0 0,0 0 0,0 0 0,0 1 0,4 14 0,-2 16 0,-5 870 0,5-879 0,0-1 0,7 31 0,1 3 0,-8-43 0,0 1 0,1 0 0,0-1 0,1 0 0,0 0 0,1 0 0,0 0 0,14 20 0,-19-31 0,0-1 0,0 0 0,1 1 0,-1-1 0,0 1 0,1-1 0,-1 0 0,1 1 0,-1-1 0,0 0 0,1 0 0,-1 1 0,1-1 0,-1 0 0,1 0 0,-1 1 0,1-1 0,-1 0 0,1 0 0,-1 0 0,1 0 0,-1 0 0,1 0 0,-1 0 0,1 0 0,-1 0 0,1 0 0,-1 0 0,1 0 0,-1 0 0,1-1 0,0 1 0,14-15 0,7-34 0,-18 40 0,14-40 0,-2 0 0,-2-1 0,-2-1 0,6-55 0,2-13 0,-8 60 0,-2-2 0,2-110 0,-13-190 0,2 389 0,9 49 0,-5-47 0,2 47 0,-2 4 0,19 110 0,-6-68 0,-9-60 0,-2-22 0,1 70 0,-10-23 0,4 99 0,-3-186 0,1 1 0,0-1 0,0 0 0,0 0 0,0 0 0,1 1 0,-1-1 0,0 0 0,0 0 0,1 0 0,-1 0 0,1 0 0,-1 0 0,1 0 0,-1 0 0,1 0 0,0 0 0,-1 0 0,1 0 0,0 0 0,1 1 0,-1-2 0,-1 0 0,1 0 0,0-1 0,0 1 0,-1 0 0,1 0 0,0-1 0,0 1 0,-1 0 0,1-1 0,0 1 0,-1-1 0,1 1 0,0-1 0,-1 1 0,1-1 0,-1 1 0,1-1 0,-1 0 0,1 1 0,-1-1 0,1-1 0,27-50 0,-27 50 0,13-33 0,-1-1 0,-2-1 0,-2 0 0,9-62 0,-12 62 0,21-64 0,-18 71 0,-1 0 0,-1-1 0,3-36 0,-5 31 0,1 0 0,2 0 0,2 0 0,14-34 0,6-24 0,-16 22 0,-13 59 0,1-1 0,0 1 0,1 0 0,1 0 0,0 0 0,1 1 0,0-1 0,12-19 0,-17 31 0,0 1 0,1-1 0,-1 1 0,0 0 0,1-1 0,-1 1 0,1 0 0,-1 0 0,1-1 0,-1 1 0,1 0 0,-1 0 0,1 0 0,-1-1 0,1 1 0,-1 0 0,1 0 0,-1 0 0,1 0 0,-1 0 0,1 0 0,-1 0 0,1 0 0,0 0 0,-1 0 0,1 0 0,-1 1 0,1-1 0,-1 0 0,1 0 0,-1 0 0,0 1 0,1-1 0,-1 0 0,1 1 0,-1-1 0,1 0 0,-1 1 0,0-1 0,1 1 0,-1-1 0,0 0 0,1 1 0,-1-1 0,0 1 0,0-1 0,1 1 0,-1-1 0,0 1 0,0-1 0,0 2 0,18 35 0,-14-26 0,11 23 0,-2 1 0,-1 0 0,-2 1 0,-2 0 0,-1 0 0,3 43 0,13 67 0,-15-81 0,-1-14 0,1 66 0,-9 372 0,1-479 0,0-1 0,-1 1 0,0-1 0,-1 0 0,0 1 0,-6 17 0,8-27 0,0 0 0,0 0 0,0-1 0,0 1 0,0 0 0,0 0 0,0 0 0,0 0 0,0 0 0,0 0 0,0 0 0,0 0 0,0 0 0,0-1 0,0 1 0,0 0 0,0 0 0,0 0 0,0 0 0,0 0 0,0 0 0,-1 0 0,1 0 0,0 0 0,0 0 0,0 0 0,0-1 0,0 1 0,0 0 0,0 0 0,0 0 0,0 0 0,0 0 0,0 0 0,-1 0 0,1 0 0,0 0 0,0 0 0,0 0 0,0 0 0,0 0 0,0 0 0,0 0 0,0 0 0,0 0 0,-1 0 0,1 0 0,0 0 0,0 0 0,0 0 0,0 0 0,0 0 0,0 0 0,0 0 0,0 0 0,0 0 0,0 1 0,-1-1 0,1 0 0,0 0 0,0 0 0,-3-17 0,0-18 0,4-721 0,-3 730 0,0-1 0,-6-25 0,3 25 0,-3-50 0,7 18 0,-1 25 0,1 0 0,2 0 0,1 0 0,1 0 0,3 0 0,13-48 0,2 37 0,-19 42 0,-1 0 0,1 0 0,0 0 0,0 0 0,0 1 0,0-1 0,0 1 0,0-1 0,1 1 0,-1 0 0,1 0 0,3-2 0,-5 4 0,0 0 0,-1 0 0,1 0 0,-1 1 0,1-1 0,0 0 0,-1 0 0,1 1 0,-1-1 0,1 0 0,-1 1 0,1-1 0,-1 0 0,1 1 0,-1-1 0,0 1 0,1-1 0,-1 1 0,1-1 0,-1 1 0,0-1 0,0 1 0,1-1 0,-1 1 0,0 0 0,0-1 0,0 1 0,1-1 0,-1 2 0,6 25 0,-4-19 0,8 46 0,-3 0 0,-2 0 0,-2 1 0,-7 80 0,1-14 0,3 149 0,27-333 0,-18 32 0,-2 4 0,2 0 0,0 1 0,15-27 0,-15 32 0,-1 0 0,-1 0 0,-1 0 0,6-41 0,9-30 0,-15 62 0,0 0 0,-2 0 0,-2 0 0,-1-1 0,-3-45 0,0 16 0,2 752 0,1-671 0,1 1 0,7 28 0,-5-28 0,0 0 0,0 26 0,-5 620 0,3-687 0,1-1 0,1 1 0,0 0 0,12-29 0,-1 1 0,0-14 0,-3-2 0,-2 1 0,-3-1 0,-1-96 0,-7-839 0,7 933 0,-6 61 0,0 0 0,1 0 0,0 1 0,0-1 0,0 0 0,0 1 0,1-1 0,-1 1 0,1-1 0,0 1 0,0 0 0,0 0 0,0 0 0,4-4 0,-5 7 0,-1-1 0,0 1 0,0 0 0,0 0 0,1 0 0,-1 0 0,0 0 0,0 0 0,1 0 0,-1 0 0,0 0 0,0 0 0,1 0 0,-1 0 0,0 0 0,0 0 0,1 0 0,-1 0 0,0 0 0,0 0 0,1 0 0,-1 0 0,0 0 0,0 0 0,0 1 0,1-1 0,-1 0 0,0 0 0,0 0 0,0 0 0,1 0 0,-1 1 0,0-1 0,0 0 0,0 0 0,0 0 0,0 1 0,1-1 0,-1 0 0,0 0 0,0 1 0,5 16 0,-1 17 0,-4-34 0,2 473 0,-5-232 0,3 437 0,-1-653 0,-2 1 0,-7 32 0,1-7 0,11-132 0,-3 57 0,1-1 0,1 0 0,6-33 0,-2 35 0,29-156 0,-8 18 0,-7 95 0,-13 48 0,-1 0 0,0 0 0,-2 0 0,3-31 0,-8-158 0,3-79 0,2 259 0,0 1 0,2 0 0,1 0 0,1 1 0,1 0 0,1 0 0,1 0 0,1 2 0,18-28 0,-29 51 0,0-1 0,0 0 0,1 0 0,-1 1 0,0-1 0,1 0 0,-1 1 0,1-1 0,-1 0 0,1 1 0,-1-1 0,1 1 0,-1-1 0,1 1 0,-1-1 0,1 1 0,0-1 0,-1 1 0,1 0 0,0-1 0,-1 1 0,1 0 0,0 0 0,0-1 0,-1 1 0,1 0 0,1 0 0,6 18 0,-5 41 0,-3-54 0,-3 1251 0,4-831 0,-1-1683 0,1 1241 0,0 0 0,9-32 0,2-30 0,-9 51 0,0 1 0,3 0 0,0 0 0,13-36 0,-8 29 0,12-62 0,-11 43 0,-12 52 0,0-1 0,1 0 0,-1 1 0,1-1 0,-1 1 0,1-1 0,0 1 0,0-1 0,0 1 0,-1-1 0,1 1 0,1 0 0,-1-1 0,0 1 0,0 0 0,0 0 0,1 0 0,-1 0 0,0 0 0,1 0 0,-1 0 0,1 1 0,0-1 0,-1 0 0,1 1 0,-1-1 0,3 0 0,-3 2 0,0-1 0,1 1 0,-1-1 0,0 1 0,0-1 0,0 1 0,0-1 0,-1 1 0,1 0 0,0-1 0,0 1 0,0 0 0,0 0 0,-1 0 0,1 0 0,0 0 0,-1 0 0,1 0 0,-1 0 0,1 0 0,-1 0 0,1 0 0,-1 0 0,0 0 0,0 0 0,1 2 0,3 34 0,-4-32 0,3 363 0,-6-180 0,3 1002 0,3-1162 0,5-38 0,4-48 0,-10 21 0,-2 9 0,3 0 0,6-38 0,15-96 0,-17 121 0,-3 0 0,-1 0 0,-5-83 0,-1 30 0,3 39 0,-1 1 0,2-1 0,13-84 0,10-71 0,8-3 0,-34 1172 0,4-523 0,-1-455 0,1 1 0,1 1 0,1-1 0,9-27 0,-7 25 0,0 0 0,-1-1 0,2-28 0,-5-1 0,-2 25 0,1-1 0,9-45 0,-6 46 0,0 0 0,-2 0 0,-2-37 0,-1 37 0,2-1 0,0 1 0,7-32 0,4-29 0,-11 68 0,1 0 0,0 1 0,2-1 0,0 0 0,13-31 0,-10 29 0,0-1 0,-1 1 0,-1-1 0,-1 0 0,2-36 0,-5 34 0,2 1 0,1-1 0,0 1 0,14-36 0,2 18 0,-15 31 0,0 0 0,0-1 0,-1 1 0,4-13 0,0-2 0,1 0 0,1 0 0,17-29 0,10-22 0,-34 156 0,-3-55 0,3 1 0,5 32 0,-3-30 0,2 47 0,-7-72 0,0 39 0,2 0 0,9 53 0,-4-58 0,-5-20 0,2 0 0,0 0 0,1 0 0,11 26 0,-11-29 0,0 0 0,-1 0 0,-1 1 0,0-1 0,-1 1 0,-1-1 0,-1 24 0,0-15 0,2-1 0,6 36 0,-2-15 0,-1 1 0,-2 0 0,-6 83 0,1-27 0,4-34 0,0-43 0,-1-1 0,-1 0 0,-1 1 0,-1-1 0,-1 0 0,-6 26 0,-6-13 28,11-27-307,0 0 1,0 1-1,1 0 1,-2 11-1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76A54-2407-46EA-A1BF-71E2A7228D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BCFE5FA-91AC-4DC0-97F7-B88DC659634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CD7EA3E-2251-4BBD-878A-A7317ECA337B}"/>
              </a:ext>
            </a:extLst>
          </p:cNvPr>
          <p:cNvSpPr>
            <a:spLocks noGrp="1"/>
          </p:cNvSpPr>
          <p:nvPr>
            <p:ph type="dt" sz="half" idx="10"/>
          </p:nvPr>
        </p:nvSpPr>
        <p:spPr/>
        <p:txBody>
          <a:bodyPr/>
          <a:lstStyle/>
          <a:p>
            <a:fld id="{576BD480-3F98-4293-B7DF-E57F5FADE465}" type="datetimeFigureOut">
              <a:rPr lang="en-US" smtClean="0"/>
              <a:t>11/9/2021</a:t>
            </a:fld>
            <a:endParaRPr lang="en-US"/>
          </a:p>
        </p:txBody>
      </p:sp>
      <p:sp>
        <p:nvSpPr>
          <p:cNvPr id="5" name="Footer Placeholder 4">
            <a:extLst>
              <a:ext uri="{FF2B5EF4-FFF2-40B4-BE49-F238E27FC236}">
                <a16:creationId xmlns:a16="http://schemas.microsoft.com/office/drawing/2014/main" id="{438B3ABE-7A64-42B3-AFEA-AEDB14AAC9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4ABE5E-3A29-4047-9A95-0344E0103BC6}"/>
              </a:ext>
            </a:extLst>
          </p:cNvPr>
          <p:cNvSpPr>
            <a:spLocks noGrp="1"/>
          </p:cNvSpPr>
          <p:nvPr>
            <p:ph type="sldNum" sz="quarter" idx="12"/>
          </p:nvPr>
        </p:nvSpPr>
        <p:spPr/>
        <p:txBody>
          <a:bodyPr/>
          <a:lstStyle/>
          <a:p>
            <a:fld id="{1137CCD4-BAFE-4F64-9ACE-F26AF588B575}" type="slidenum">
              <a:rPr lang="en-US" smtClean="0"/>
              <a:t>‹#›</a:t>
            </a:fld>
            <a:endParaRPr lang="en-US"/>
          </a:p>
        </p:txBody>
      </p:sp>
    </p:spTree>
    <p:extLst>
      <p:ext uri="{BB962C8B-B14F-4D97-AF65-F5344CB8AC3E}">
        <p14:creationId xmlns:p14="http://schemas.microsoft.com/office/powerpoint/2010/main" val="2003207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41E40-27C5-43DE-8DA8-4A3AB2FB5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9FB3DF-8BED-4F22-9137-F314577414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BEE517-1417-4552-9E5E-158C31FA32DF}"/>
              </a:ext>
            </a:extLst>
          </p:cNvPr>
          <p:cNvSpPr>
            <a:spLocks noGrp="1"/>
          </p:cNvSpPr>
          <p:nvPr>
            <p:ph type="dt" sz="half" idx="10"/>
          </p:nvPr>
        </p:nvSpPr>
        <p:spPr/>
        <p:txBody>
          <a:bodyPr/>
          <a:lstStyle/>
          <a:p>
            <a:fld id="{576BD480-3F98-4293-B7DF-E57F5FADE465}" type="datetimeFigureOut">
              <a:rPr lang="en-US" smtClean="0"/>
              <a:t>11/9/2021</a:t>
            </a:fld>
            <a:endParaRPr lang="en-US"/>
          </a:p>
        </p:txBody>
      </p:sp>
      <p:sp>
        <p:nvSpPr>
          <p:cNvPr id="5" name="Footer Placeholder 4">
            <a:extLst>
              <a:ext uri="{FF2B5EF4-FFF2-40B4-BE49-F238E27FC236}">
                <a16:creationId xmlns:a16="http://schemas.microsoft.com/office/drawing/2014/main" id="{96F1A778-8EF1-4AF1-AE11-1D0B4483FB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0366A0-5116-4CAC-B618-F3FE994BF672}"/>
              </a:ext>
            </a:extLst>
          </p:cNvPr>
          <p:cNvSpPr>
            <a:spLocks noGrp="1"/>
          </p:cNvSpPr>
          <p:nvPr>
            <p:ph type="sldNum" sz="quarter" idx="12"/>
          </p:nvPr>
        </p:nvSpPr>
        <p:spPr/>
        <p:txBody>
          <a:bodyPr/>
          <a:lstStyle/>
          <a:p>
            <a:fld id="{1137CCD4-BAFE-4F64-9ACE-F26AF588B575}" type="slidenum">
              <a:rPr lang="en-US" smtClean="0"/>
              <a:t>‹#›</a:t>
            </a:fld>
            <a:endParaRPr lang="en-US"/>
          </a:p>
        </p:txBody>
      </p:sp>
    </p:spTree>
    <p:extLst>
      <p:ext uri="{BB962C8B-B14F-4D97-AF65-F5344CB8AC3E}">
        <p14:creationId xmlns:p14="http://schemas.microsoft.com/office/powerpoint/2010/main" val="2866387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7CFE91-81B3-4A1F-B4DF-10853AB9DF2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2D80EF9-30F6-4CA8-9524-CFD6E70A0C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F7C5B5-A4CE-436D-8A8F-E12277F6B98F}"/>
              </a:ext>
            </a:extLst>
          </p:cNvPr>
          <p:cNvSpPr>
            <a:spLocks noGrp="1"/>
          </p:cNvSpPr>
          <p:nvPr>
            <p:ph type="dt" sz="half" idx="10"/>
          </p:nvPr>
        </p:nvSpPr>
        <p:spPr/>
        <p:txBody>
          <a:bodyPr/>
          <a:lstStyle/>
          <a:p>
            <a:fld id="{576BD480-3F98-4293-B7DF-E57F5FADE465}" type="datetimeFigureOut">
              <a:rPr lang="en-US" smtClean="0"/>
              <a:t>11/9/2021</a:t>
            </a:fld>
            <a:endParaRPr lang="en-US"/>
          </a:p>
        </p:txBody>
      </p:sp>
      <p:sp>
        <p:nvSpPr>
          <p:cNvPr id="5" name="Footer Placeholder 4">
            <a:extLst>
              <a:ext uri="{FF2B5EF4-FFF2-40B4-BE49-F238E27FC236}">
                <a16:creationId xmlns:a16="http://schemas.microsoft.com/office/drawing/2014/main" id="{5D0FF17F-9262-4440-BB92-EBB97F2780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71BE20-0901-4372-8A3E-7FA0894C0CA9}"/>
              </a:ext>
            </a:extLst>
          </p:cNvPr>
          <p:cNvSpPr>
            <a:spLocks noGrp="1"/>
          </p:cNvSpPr>
          <p:nvPr>
            <p:ph type="sldNum" sz="quarter" idx="12"/>
          </p:nvPr>
        </p:nvSpPr>
        <p:spPr/>
        <p:txBody>
          <a:bodyPr/>
          <a:lstStyle/>
          <a:p>
            <a:fld id="{1137CCD4-BAFE-4F64-9ACE-F26AF588B575}" type="slidenum">
              <a:rPr lang="en-US" smtClean="0"/>
              <a:t>‹#›</a:t>
            </a:fld>
            <a:endParaRPr lang="en-US"/>
          </a:p>
        </p:txBody>
      </p:sp>
    </p:spTree>
    <p:extLst>
      <p:ext uri="{BB962C8B-B14F-4D97-AF65-F5344CB8AC3E}">
        <p14:creationId xmlns:p14="http://schemas.microsoft.com/office/powerpoint/2010/main" val="2337386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30737-94FD-416C-A2BC-DA4ADB9377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2BB3BD-C6A5-4C2E-8856-DACAC269E7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536C6A-DCCB-46AF-9B05-7E953EDA588B}"/>
              </a:ext>
            </a:extLst>
          </p:cNvPr>
          <p:cNvSpPr>
            <a:spLocks noGrp="1"/>
          </p:cNvSpPr>
          <p:nvPr>
            <p:ph type="dt" sz="half" idx="10"/>
          </p:nvPr>
        </p:nvSpPr>
        <p:spPr/>
        <p:txBody>
          <a:bodyPr/>
          <a:lstStyle/>
          <a:p>
            <a:fld id="{576BD480-3F98-4293-B7DF-E57F5FADE465}" type="datetimeFigureOut">
              <a:rPr lang="en-US" smtClean="0"/>
              <a:t>11/9/2021</a:t>
            </a:fld>
            <a:endParaRPr lang="en-US"/>
          </a:p>
        </p:txBody>
      </p:sp>
      <p:sp>
        <p:nvSpPr>
          <p:cNvPr id="5" name="Footer Placeholder 4">
            <a:extLst>
              <a:ext uri="{FF2B5EF4-FFF2-40B4-BE49-F238E27FC236}">
                <a16:creationId xmlns:a16="http://schemas.microsoft.com/office/drawing/2014/main" id="{EF8B4966-DD96-4110-BED8-3FB7000779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BB7C5E-7C9F-44F6-8712-FBA6B8FAAAC5}"/>
              </a:ext>
            </a:extLst>
          </p:cNvPr>
          <p:cNvSpPr>
            <a:spLocks noGrp="1"/>
          </p:cNvSpPr>
          <p:nvPr>
            <p:ph type="sldNum" sz="quarter" idx="12"/>
          </p:nvPr>
        </p:nvSpPr>
        <p:spPr/>
        <p:txBody>
          <a:bodyPr/>
          <a:lstStyle/>
          <a:p>
            <a:fld id="{1137CCD4-BAFE-4F64-9ACE-F26AF588B575}" type="slidenum">
              <a:rPr lang="en-US" smtClean="0"/>
              <a:t>‹#›</a:t>
            </a:fld>
            <a:endParaRPr lang="en-US"/>
          </a:p>
        </p:txBody>
      </p:sp>
    </p:spTree>
    <p:extLst>
      <p:ext uri="{BB962C8B-B14F-4D97-AF65-F5344CB8AC3E}">
        <p14:creationId xmlns:p14="http://schemas.microsoft.com/office/powerpoint/2010/main" val="1537328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071A2-B739-4156-BC03-D59F48F985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BB06C11-EDE4-4D10-8AEC-03A1199B31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B8CF5C-F159-4F9C-805D-F21FE7B50702}"/>
              </a:ext>
            </a:extLst>
          </p:cNvPr>
          <p:cNvSpPr>
            <a:spLocks noGrp="1"/>
          </p:cNvSpPr>
          <p:nvPr>
            <p:ph type="dt" sz="half" idx="10"/>
          </p:nvPr>
        </p:nvSpPr>
        <p:spPr/>
        <p:txBody>
          <a:bodyPr/>
          <a:lstStyle/>
          <a:p>
            <a:fld id="{576BD480-3F98-4293-B7DF-E57F5FADE465}" type="datetimeFigureOut">
              <a:rPr lang="en-US" smtClean="0"/>
              <a:t>11/9/2021</a:t>
            </a:fld>
            <a:endParaRPr lang="en-US"/>
          </a:p>
        </p:txBody>
      </p:sp>
      <p:sp>
        <p:nvSpPr>
          <p:cNvPr id="5" name="Footer Placeholder 4">
            <a:extLst>
              <a:ext uri="{FF2B5EF4-FFF2-40B4-BE49-F238E27FC236}">
                <a16:creationId xmlns:a16="http://schemas.microsoft.com/office/drawing/2014/main" id="{0ACF7BA9-C22A-4AD5-86FA-59C1E421C1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A20287-E8D7-449A-AB10-52D3E67C01AF}"/>
              </a:ext>
            </a:extLst>
          </p:cNvPr>
          <p:cNvSpPr>
            <a:spLocks noGrp="1"/>
          </p:cNvSpPr>
          <p:nvPr>
            <p:ph type="sldNum" sz="quarter" idx="12"/>
          </p:nvPr>
        </p:nvSpPr>
        <p:spPr/>
        <p:txBody>
          <a:bodyPr/>
          <a:lstStyle/>
          <a:p>
            <a:fld id="{1137CCD4-BAFE-4F64-9ACE-F26AF588B575}" type="slidenum">
              <a:rPr lang="en-US" smtClean="0"/>
              <a:t>‹#›</a:t>
            </a:fld>
            <a:endParaRPr lang="en-US"/>
          </a:p>
        </p:txBody>
      </p:sp>
    </p:spTree>
    <p:extLst>
      <p:ext uri="{BB962C8B-B14F-4D97-AF65-F5344CB8AC3E}">
        <p14:creationId xmlns:p14="http://schemas.microsoft.com/office/powerpoint/2010/main" val="1474088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C2547-B3BF-4E59-B2E2-0981A4C048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ECC1EE-689C-4FA6-9F65-27534CC6D1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791183-4C54-45B5-BB48-38927672D16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E5EDF71-C06C-45CC-BC50-891AA2024B89}"/>
              </a:ext>
            </a:extLst>
          </p:cNvPr>
          <p:cNvSpPr>
            <a:spLocks noGrp="1"/>
          </p:cNvSpPr>
          <p:nvPr>
            <p:ph type="dt" sz="half" idx="10"/>
          </p:nvPr>
        </p:nvSpPr>
        <p:spPr/>
        <p:txBody>
          <a:bodyPr/>
          <a:lstStyle/>
          <a:p>
            <a:fld id="{576BD480-3F98-4293-B7DF-E57F5FADE465}" type="datetimeFigureOut">
              <a:rPr lang="en-US" smtClean="0"/>
              <a:t>11/9/2021</a:t>
            </a:fld>
            <a:endParaRPr lang="en-US"/>
          </a:p>
        </p:txBody>
      </p:sp>
      <p:sp>
        <p:nvSpPr>
          <p:cNvPr id="6" name="Footer Placeholder 5">
            <a:extLst>
              <a:ext uri="{FF2B5EF4-FFF2-40B4-BE49-F238E27FC236}">
                <a16:creationId xmlns:a16="http://schemas.microsoft.com/office/drawing/2014/main" id="{2C68D1EF-0172-44D1-ACDB-0B72EFA7D6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B69C07-2123-4EEB-A4E4-223DD250FD8E}"/>
              </a:ext>
            </a:extLst>
          </p:cNvPr>
          <p:cNvSpPr>
            <a:spLocks noGrp="1"/>
          </p:cNvSpPr>
          <p:nvPr>
            <p:ph type="sldNum" sz="quarter" idx="12"/>
          </p:nvPr>
        </p:nvSpPr>
        <p:spPr/>
        <p:txBody>
          <a:bodyPr/>
          <a:lstStyle/>
          <a:p>
            <a:fld id="{1137CCD4-BAFE-4F64-9ACE-F26AF588B575}" type="slidenum">
              <a:rPr lang="en-US" smtClean="0"/>
              <a:t>‹#›</a:t>
            </a:fld>
            <a:endParaRPr lang="en-US"/>
          </a:p>
        </p:txBody>
      </p:sp>
    </p:spTree>
    <p:extLst>
      <p:ext uri="{BB962C8B-B14F-4D97-AF65-F5344CB8AC3E}">
        <p14:creationId xmlns:p14="http://schemas.microsoft.com/office/powerpoint/2010/main" val="2748007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46080B-C912-465A-AFA3-40EE21B2A4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E42807-D952-4AF3-886C-AF18A6B580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F12935-FFDB-45FF-9938-2F17F4EB46E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BED4A55-D6EE-4CBC-AF56-29461D717C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C77D57-1B80-4BB4-9487-651AA93157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A30195A-2DA7-4FBB-8451-860BDB9E0A17}"/>
              </a:ext>
            </a:extLst>
          </p:cNvPr>
          <p:cNvSpPr>
            <a:spLocks noGrp="1"/>
          </p:cNvSpPr>
          <p:nvPr>
            <p:ph type="dt" sz="half" idx="10"/>
          </p:nvPr>
        </p:nvSpPr>
        <p:spPr/>
        <p:txBody>
          <a:bodyPr/>
          <a:lstStyle/>
          <a:p>
            <a:fld id="{576BD480-3F98-4293-B7DF-E57F5FADE465}" type="datetimeFigureOut">
              <a:rPr lang="en-US" smtClean="0"/>
              <a:t>11/9/2021</a:t>
            </a:fld>
            <a:endParaRPr lang="en-US"/>
          </a:p>
        </p:txBody>
      </p:sp>
      <p:sp>
        <p:nvSpPr>
          <p:cNvPr id="8" name="Footer Placeholder 7">
            <a:extLst>
              <a:ext uri="{FF2B5EF4-FFF2-40B4-BE49-F238E27FC236}">
                <a16:creationId xmlns:a16="http://schemas.microsoft.com/office/drawing/2014/main" id="{17AB64B8-A017-4437-916A-D3CDDA6F1D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E24266-06B0-4A1C-A678-8DEF505DBFDB}"/>
              </a:ext>
            </a:extLst>
          </p:cNvPr>
          <p:cNvSpPr>
            <a:spLocks noGrp="1"/>
          </p:cNvSpPr>
          <p:nvPr>
            <p:ph type="sldNum" sz="quarter" idx="12"/>
          </p:nvPr>
        </p:nvSpPr>
        <p:spPr/>
        <p:txBody>
          <a:bodyPr/>
          <a:lstStyle/>
          <a:p>
            <a:fld id="{1137CCD4-BAFE-4F64-9ACE-F26AF588B575}" type="slidenum">
              <a:rPr lang="en-US" smtClean="0"/>
              <a:t>‹#›</a:t>
            </a:fld>
            <a:endParaRPr lang="en-US"/>
          </a:p>
        </p:txBody>
      </p:sp>
    </p:spTree>
    <p:extLst>
      <p:ext uri="{BB962C8B-B14F-4D97-AF65-F5344CB8AC3E}">
        <p14:creationId xmlns:p14="http://schemas.microsoft.com/office/powerpoint/2010/main" val="132476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A0493-8773-41FC-AFE2-0530B6463F2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F2CCD14-39CD-4817-AF2A-9138BD822952}"/>
              </a:ext>
            </a:extLst>
          </p:cNvPr>
          <p:cNvSpPr>
            <a:spLocks noGrp="1"/>
          </p:cNvSpPr>
          <p:nvPr>
            <p:ph type="dt" sz="half" idx="10"/>
          </p:nvPr>
        </p:nvSpPr>
        <p:spPr/>
        <p:txBody>
          <a:bodyPr/>
          <a:lstStyle/>
          <a:p>
            <a:fld id="{576BD480-3F98-4293-B7DF-E57F5FADE465}" type="datetimeFigureOut">
              <a:rPr lang="en-US" smtClean="0"/>
              <a:t>11/9/2021</a:t>
            </a:fld>
            <a:endParaRPr lang="en-US"/>
          </a:p>
        </p:txBody>
      </p:sp>
      <p:sp>
        <p:nvSpPr>
          <p:cNvPr id="4" name="Footer Placeholder 3">
            <a:extLst>
              <a:ext uri="{FF2B5EF4-FFF2-40B4-BE49-F238E27FC236}">
                <a16:creationId xmlns:a16="http://schemas.microsoft.com/office/drawing/2014/main" id="{7E3BBA01-4BB4-49EB-9F81-81BAF42013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707E157-F6E6-4233-AF91-6F19107D8A8C}"/>
              </a:ext>
            </a:extLst>
          </p:cNvPr>
          <p:cNvSpPr>
            <a:spLocks noGrp="1"/>
          </p:cNvSpPr>
          <p:nvPr>
            <p:ph type="sldNum" sz="quarter" idx="12"/>
          </p:nvPr>
        </p:nvSpPr>
        <p:spPr/>
        <p:txBody>
          <a:bodyPr/>
          <a:lstStyle/>
          <a:p>
            <a:fld id="{1137CCD4-BAFE-4F64-9ACE-F26AF588B575}" type="slidenum">
              <a:rPr lang="en-US" smtClean="0"/>
              <a:t>‹#›</a:t>
            </a:fld>
            <a:endParaRPr lang="en-US"/>
          </a:p>
        </p:txBody>
      </p:sp>
    </p:spTree>
    <p:extLst>
      <p:ext uri="{BB962C8B-B14F-4D97-AF65-F5344CB8AC3E}">
        <p14:creationId xmlns:p14="http://schemas.microsoft.com/office/powerpoint/2010/main" val="1768286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E46807-E47E-4581-85A5-BD47080CF5AC}"/>
              </a:ext>
            </a:extLst>
          </p:cNvPr>
          <p:cNvSpPr>
            <a:spLocks noGrp="1"/>
          </p:cNvSpPr>
          <p:nvPr>
            <p:ph type="dt" sz="half" idx="10"/>
          </p:nvPr>
        </p:nvSpPr>
        <p:spPr/>
        <p:txBody>
          <a:bodyPr/>
          <a:lstStyle/>
          <a:p>
            <a:fld id="{576BD480-3F98-4293-B7DF-E57F5FADE465}" type="datetimeFigureOut">
              <a:rPr lang="en-US" smtClean="0"/>
              <a:t>11/9/2021</a:t>
            </a:fld>
            <a:endParaRPr lang="en-US"/>
          </a:p>
        </p:txBody>
      </p:sp>
      <p:sp>
        <p:nvSpPr>
          <p:cNvPr id="3" name="Footer Placeholder 2">
            <a:extLst>
              <a:ext uri="{FF2B5EF4-FFF2-40B4-BE49-F238E27FC236}">
                <a16:creationId xmlns:a16="http://schemas.microsoft.com/office/drawing/2014/main" id="{0BC08516-0BA0-44D3-8472-ED738CFF59C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5EF29C5-889C-4E4E-915A-B29236F2647A}"/>
              </a:ext>
            </a:extLst>
          </p:cNvPr>
          <p:cNvSpPr>
            <a:spLocks noGrp="1"/>
          </p:cNvSpPr>
          <p:nvPr>
            <p:ph type="sldNum" sz="quarter" idx="12"/>
          </p:nvPr>
        </p:nvSpPr>
        <p:spPr/>
        <p:txBody>
          <a:bodyPr/>
          <a:lstStyle/>
          <a:p>
            <a:fld id="{1137CCD4-BAFE-4F64-9ACE-F26AF588B575}" type="slidenum">
              <a:rPr lang="en-US" smtClean="0"/>
              <a:t>‹#›</a:t>
            </a:fld>
            <a:endParaRPr lang="en-US"/>
          </a:p>
        </p:txBody>
      </p:sp>
    </p:spTree>
    <p:extLst>
      <p:ext uri="{BB962C8B-B14F-4D97-AF65-F5344CB8AC3E}">
        <p14:creationId xmlns:p14="http://schemas.microsoft.com/office/powerpoint/2010/main" val="1402496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9040E-F018-4F91-B29D-D7A8FFA3EA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6F75934-C31D-49B6-9117-1CC211555F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E2C3F41-8076-4C8B-A93B-48F43F312C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BF60CD-8DFF-4F4D-9A87-361CC749AD45}"/>
              </a:ext>
            </a:extLst>
          </p:cNvPr>
          <p:cNvSpPr>
            <a:spLocks noGrp="1"/>
          </p:cNvSpPr>
          <p:nvPr>
            <p:ph type="dt" sz="half" idx="10"/>
          </p:nvPr>
        </p:nvSpPr>
        <p:spPr/>
        <p:txBody>
          <a:bodyPr/>
          <a:lstStyle/>
          <a:p>
            <a:fld id="{576BD480-3F98-4293-B7DF-E57F5FADE465}" type="datetimeFigureOut">
              <a:rPr lang="en-US" smtClean="0"/>
              <a:t>11/9/2021</a:t>
            </a:fld>
            <a:endParaRPr lang="en-US"/>
          </a:p>
        </p:txBody>
      </p:sp>
      <p:sp>
        <p:nvSpPr>
          <p:cNvPr id="6" name="Footer Placeholder 5">
            <a:extLst>
              <a:ext uri="{FF2B5EF4-FFF2-40B4-BE49-F238E27FC236}">
                <a16:creationId xmlns:a16="http://schemas.microsoft.com/office/drawing/2014/main" id="{12B91562-25E5-44F9-8682-6C1948525A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66DB85-E366-4103-B79E-45F6B7AB8537}"/>
              </a:ext>
            </a:extLst>
          </p:cNvPr>
          <p:cNvSpPr>
            <a:spLocks noGrp="1"/>
          </p:cNvSpPr>
          <p:nvPr>
            <p:ph type="sldNum" sz="quarter" idx="12"/>
          </p:nvPr>
        </p:nvSpPr>
        <p:spPr/>
        <p:txBody>
          <a:bodyPr/>
          <a:lstStyle/>
          <a:p>
            <a:fld id="{1137CCD4-BAFE-4F64-9ACE-F26AF588B575}" type="slidenum">
              <a:rPr lang="en-US" smtClean="0"/>
              <a:t>‹#›</a:t>
            </a:fld>
            <a:endParaRPr lang="en-US"/>
          </a:p>
        </p:txBody>
      </p:sp>
    </p:spTree>
    <p:extLst>
      <p:ext uri="{BB962C8B-B14F-4D97-AF65-F5344CB8AC3E}">
        <p14:creationId xmlns:p14="http://schemas.microsoft.com/office/powerpoint/2010/main" val="198805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775D4-D2E9-411E-A481-008B84EF79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DADAE11-E9CF-4B1F-B575-4613D40279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D311D7B-D85A-43E0-9902-EF9475ED5D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3DE9C1-ED3B-437A-A1A6-7FDBA3E90806}"/>
              </a:ext>
            </a:extLst>
          </p:cNvPr>
          <p:cNvSpPr>
            <a:spLocks noGrp="1"/>
          </p:cNvSpPr>
          <p:nvPr>
            <p:ph type="dt" sz="half" idx="10"/>
          </p:nvPr>
        </p:nvSpPr>
        <p:spPr/>
        <p:txBody>
          <a:bodyPr/>
          <a:lstStyle/>
          <a:p>
            <a:fld id="{576BD480-3F98-4293-B7DF-E57F5FADE465}" type="datetimeFigureOut">
              <a:rPr lang="en-US" smtClean="0"/>
              <a:t>11/9/2021</a:t>
            </a:fld>
            <a:endParaRPr lang="en-US"/>
          </a:p>
        </p:txBody>
      </p:sp>
      <p:sp>
        <p:nvSpPr>
          <p:cNvPr id="6" name="Footer Placeholder 5">
            <a:extLst>
              <a:ext uri="{FF2B5EF4-FFF2-40B4-BE49-F238E27FC236}">
                <a16:creationId xmlns:a16="http://schemas.microsoft.com/office/drawing/2014/main" id="{AD58CBAC-5FF6-4D78-AB22-D6DB9C3C17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B12FA7-C3F3-4C14-A6E8-409C35880C7D}"/>
              </a:ext>
            </a:extLst>
          </p:cNvPr>
          <p:cNvSpPr>
            <a:spLocks noGrp="1"/>
          </p:cNvSpPr>
          <p:nvPr>
            <p:ph type="sldNum" sz="quarter" idx="12"/>
          </p:nvPr>
        </p:nvSpPr>
        <p:spPr/>
        <p:txBody>
          <a:bodyPr/>
          <a:lstStyle/>
          <a:p>
            <a:fld id="{1137CCD4-BAFE-4F64-9ACE-F26AF588B575}" type="slidenum">
              <a:rPr lang="en-US" smtClean="0"/>
              <a:t>‹#›</a:t>
            </a:fld>
            <a:endParaRPr lang="en-US"/>
          </a:p>
        </p:txBody>
      </p:sp>
    </p:spTree>
    <p:extLst>
      <p:ext uri="{BB962C8B-B14F-4D97-AF65-F5344CB8AC3E}">
        <p14:creationId xmlns:p14="http://schemas.microsoft.com/office/powerpoint/2010/main" val="421350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9F5202-54BE-45E7-ADFD-34C2BA3F2F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73305C1-78D3-4484-90B4-75DF85C43A9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70623B-6146-4C63-B99E-DDC1EF61A6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BD480-3F98-4293-B7DF-E57F5FADE465}" type="datetimeFigureOut">
              <a:rPr lang="en-US" smtClean="0"/>
              <a:t>11/9/2021</a:t>
            </a:fld>
            <a:endParaRPr lang="en-US"/>
          </a:p>
        </p:txBody>
      </p:sp>
      <p:sp>
        <p:nvSpPr>
          <p:cNvPr id="5" name="Footer Placeholder 4">
            <a:extLst>
              <a:ext uri="{FF2B5EF4-FFF2-40B4-BE49-F238E27FC236}">
                <a16:creationId xmlns:a16="http://schemas.microsoft.com/office/drawing/2014/main" id="{F9B640A2-09F2-43FD-9505-B805E91D8B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87FE294-1A74-4E00-99F5-DF9301DA12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37CCD4-BAFE-4F64-9ACE-F26AF588B575}" type="slidenum">
              <a:rPr lang="en-US" smtClean="0"/>
              <a:t>‹#›</a:t>
            </a:fld>
            <a:endParaRPr lang="en-US"/>
          </a:p>
        </p:txBody>
      </p:sp>
    </p:spTree>
    <p:extLst>
      <p:ext uri="{BB962C8B-B14F-4D97-AF65-F5344CB8AC3E}">
        <p14:creationId xmlns:p14="http://schemas.microsoft.com/office/powerpoint/2010/main" val="41667606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ustomXml" Target="../ink/ink2.xml"/><Relationship Id="rId5" Type="http://schemas.openxmlformats.org/officeDocument/2006/relationships/image" Target="../media/image3.png"/><Relationship Id="rId4" Type="http://schemas.openxmlformats.org/officeDocument/2006/relationships/customXml" Target="../ink/ink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pn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9B7BFD-8F45-4093-AD9C-91B15B0503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042BC7E5-76DB-4826-8C07-4A49B6353F7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479558"/>
            <a:ext cx="1861854" cy="717514"/>
            <a:chOff x="0" y="1479558"/>
            <a:chExt cx="1861854" cy="717514"/>
          </a:xfrm>
          <a:solidFill>
            <a:schemeClr val="bg1"/>
          </a:solidFill>
        </p:grpSpPr>
        <p:sp>
          <p:nvSpPr>
            <p:cNvPr id="11" name="Freeform: Shape 10">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147955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2" name="Freeform: Shape 11">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19192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a:p>
          </p:txBody>
        </p:sp>
      </p:grpSp>
      <p:sp>
        <p:nvSpPr>
          <p:cNvPr id="14" name="Freeform: Shape 13">
            <a:extLst>
              <a:ext uri="{FF2B5EF4-FFF2-40B4-BE49-F238E27FC236}">
                <a16:creationId xmlns:a16="http://schemas.microsoft.com/office/drawing/2014/main" id="{498F8FF6-43B4-494A-AF8F-123A4983E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018992" y="-34538"/>
            <a:ext cx="6655405" cy="6335470"/>
          </a:xfrm>
          <a:custGeom>
            <a:avLst/>
            <a:gdLst>
              <a:gd name="connsiteX0" fmla="*/ 1825048 w 6355652"/>
              <a:gd name="connsiteY0" fmla="*/ 0 h 6050127"/>
              <a:gd name="connsiteX1" fmla="*/ 4530604 w 6355652"/>
              <a:gd name="connsiteY1" fmla="*/ 0 h 6050127"/>
              <a:gd name="connsiteX2" fmla="*/ 4692567 w 6355652"/>
              <a:gd name="connsiteY2" fmla="*/ 78022 h 6050127"/>
              <a:gd name="connsiteX3" fmla="*/ 6355652 w 6355652"/>
              <a:gd name="connsiteY3" fmla="*/ 2872301 h 6050127"/>
              <a:gd name="connsiteX4" fmla="*/ 3177826 w 6355652"/>
              <a:gd name="connsiteY4" fmla="*/ 6050127 h 6050127"/>
              <a:gd name="connsiteX5" fmla="*/ 0 w 6355652"/>
              <a:gd name="connsiteY5" fmla="*/ 2872301 h 6050127"/>
              <a:gd name="connsiteX6" fmla="*/ 1663086 w 6355652"/>
              <a:gd name="connsiteY6" fmla="*/ 78022 h 60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5652" h="6050127">
                <a:moveTo>
                  <a:pt x="1825048" y="0"/>
                </a:moveTo>
                <a:lnTo>
                  <a:pt x="4530604" y="0"/>
                </a:lnTo>
                <a:lnTo>
                  <a:pt x="4692567" y="78022"/>
                </a:lnTo>
                <a:cubicBezTo>
                  <a:pt x="5683175" y="616152"/>
                  <a:pt x="6355652" y="1665694"/>
                  <a:pt x="6355652" y="2872301"/>
                </a:cubicBezTo>
                <a:cubicBezTo>
                  <a:pt x="6355652" y="4627366"/>
                  <a:pt x="4932891" y="6050127"/>
                  <a:pt x="3177826" y="6050127"/>
                </a:cubicBezTo>
                <a:cubicBezTo>
                  <a:pt x="1422761" y="6050127"/>
                  <a:pt x="0" y="4627366"/>
                  <a:pt x="0" y="2872301"/>
                </a:cubicBezTo>
                <a:cubicBezTo>
                  <a:pt x="0" y="1665694"/>
                  <a:pt x="672477" y="616152"/>
                  <a:pt x="1663086" y="78022"/>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B06059C-C357-4011-82B9-9C01063013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55194" y="-23905"/>
            <a:ext cx="6705251" cy="6318526"/>
          </a:xfrm>
          <a:custGeom>
            <a:avLst/>
            <a:gdLst>
              <a:gd name="connsiteX0" fmla="*/ 1825048 w 6355652"/>
              <a:gd name="connsiteY0" fmla="*/ 0 h 6050127"/>
              <a:gd name="connsiteX1" fmla="*/ 4530604 w 6355652"/>
              <a:gd name="connsiteY1" fmla="*/ 0 h 6050127"/>
              <a:gd name="connsiteX2" fmla="*/ 4692567 w 6355652"/>
              <a:gd name="connsiteY2" fmla="*/ 78022 h 6050127"/>
              <a:gd name="connsiteX3" fmla="*/ 6355652 w 6355652"/>
              <a:gd name="connsiteY3" fmla="*/ 2872301 h 6050127"/>
              <a:gd name="connsiteX4" fmla="*/ 3177826 w 6355652"/>
              <a:gd name="connsiteY4" fmla="*/ 6050127 h 6050127"/>
              <a:gd name="connsiteX5" fmla="*/ 0 w 6355652"/>
              <a:gd name="connsiteY5" fmla="*/ 2872301 h 6050127"/>
              <a:gd name="connsiteX6" fmla="*/ 1663086 w 6355652"/>
              <a:gd name="connsiteY6" fmla="*/ 78022 h 60501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5652" h="6050127">
                <a:moveTo>
                  <a:pt x="1825048" y="0"/>
                </a:moveTo>
                <a:lnTo>
                  <a:pt x="4530604" y="0"/>
                </a:lnTo>
                <a:lnTo>
                  <a:pt x="4692567" y="78022"/>
                </a:lnTo>
                <a:cubicBezTo>
                  <a:pt x="5683175" y="616152"/>
                  <a:pt x="6355652" y="1665694"/>
                  <a:pt x="6355652" y="2872301"/>
                </a:cubicBezTo>
                <a:cubicBezTo>
                  <a:pt x="6355652" y="4627366"/>
                  <a:pt x="4932891" y="6050127"/>
                  <a:pt x="3177826" y="6050127"/>
                </a:cubicBezTo>
                <a:cubicBezTo>
                  <a:pt x="1422761" y="6050127"/>
                  <a:pt x="0" y="4627366"/>
                  <a:pt x="0" y="2872301"/>
                </a:cubicBezTo>
                <a:cubicBezTo>
                  <a:pt x="0" y="1665694"/>
                  <a:pt x="672477" y="616152"/>
                  <a:pt x="1663086" y="78022"/>
                </a:cubicBezTo>
                <a:close/>
              </a:path>
            </a:pathLst>
          </a:cu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5AFEC601-A132-47EE-B0C2-B38ACD9FC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86886" y="-23905"/>
            <a:ext cx="6705251" cy="6215019"/>
          </a:xfrm>
          <a:custGeom>
            <a:avLst/>
            <a:gdLst>
              <a:gd name="connsiteX0" fmla="*/ 1529549 w 6355652"/>
              <a:gd name="connsiteY0" fmla="*/ 0 h 5890980"/>
              <a:gd name="connsiteX1" fmla="*/ 4826104 w 6355652"/>
              <a:gd name="connsiteY1" fmla="*/ 0 h 5890980"/>
              <a:gd name="connsiteX2" fmla="*/ 4954579 w 6355652"/>
              <a:gd name="connsiteY2" fmla="*/ 78051 h 5890980"/>
              <a:gd name="connsiteX3" fmla="*/ 6355652 w 6355652"/>
              <a:gd name="connsiteY3" fmla="*/ 2713154 h 5890980"/>
              <a:gd name="connsiteX4" fmla="*/ 3177826 w 6355652"/>
              <a:gd name="connsiteY4" fmla="*/ 5890980 h 5890980"/>
              <a:gd name="connsiteX5" fmla="*/ 0 w 6355652"/>
              <a:gd name="connsiteY5" fmla="*/ 2713154 h 5890980"/>
              <a:gd name="connsiteX6" fmla="*/ 1401073 w 6355652"/>
              <a:gd name="connsiteY6" fmla="*/ 78051 h 5890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55652" h="5890980">
                <a:moveTo>
                  <a:pt x="1529549" y="0"/>
                </a:moveTo>
                <a:lnTo>
                  <a:pt x="4826104" y="0"/>
                </a:lnTo>
                <a:lnTo>
                  <a:pt x="4954579" y="78051"/>
                </a:lnTo>
                <a:cubicBezTo>
                  <a:pt x="5799886" y="649129"/>
                  <a:pt x="6355652" y="1616239"/>
                  <a:pt x="6355652" y="2713154"/>
                </a:cubicBezTo>
                <a:cubicBezTo>
                  <a:pt x="6355652" y="4468219"/>
                  <a:pt x="4932891" y="5890980"/>
                  <a:pt x="3177826" y="5890980"/>
                </a:cubicBezTo>
                <a:cubicBezTo>
                  <a:pt x="1422761" y="5890980"/>
                  <a:pt x="0" y="4468219"/>
                  <a:pt x="0" y="2713154"/>
                </a:cubicBezTo>
                <a:cubicBezTo>
                  <a:pt x="0" y="1616239"/>
                  <a:pt x="555766" y="649129"/>
                  <a:pt x="1401073" y="78051"/>
                </a:cubicBezTo>
                <a:close/>
              </a:path>
            </a:pathLst>
          </a:cu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D24F43-6214-4E85-8C65-799C6098F28D}"/>
              </a:ext>
            </a:extLst>
          </p:cNvPr>
          <p:cNvSpPr>
            <a:spLocks noGrp="1"/>
          </p:cNvSpPr>
          <p:nvPr>
            <p:ph type="ctrTitle"/>
          </p:nvPr>
        </p:nvSpPr>
        <p:spPr>
          <a:xfrm>
            <a:off x="2242409" y="895483"/>
            <a:ext cx="5786232" cy="3011190"/>
          </a:xfrm>
        </p:spPr>
        <p:txBody>
          <a:bodyPr>
            <a:normAutofit/>
          </a:bodyPr>
          <a:lstStyle/>
          <a:p>
            <a:r>
              <a:rPr lang="en-US" sz="5400">
                <a:solidFill>
                  <a:schemeClr val="bg1"/>
                </a:solidFill>
              </a:rPr>
              <a:t>DIE- LGBTQ Rights </a:t>
            </a:r>
          </a:p>
        </p:txBody>
      </p:sp>
      <p:sp>
        <p:nvSpPr>
          <p:cNvPr id="3" name="Subtitle 2">
            <a:extLst>
              <a:ext uri="{FF2B5EF4-FFF2-40B4-BE49-F238E27FC236}">
                <a16:creationId xmlns:a16="http://schemas.microsoft.com/office/drawing/2014/main" id="{F2DE488B-EBF1-4CA5-88B3-6D4EF60A2CEA}"/>
              </a:ext>
            </a:extLst>
          </p:cNvPr>
          <p:cNvSpPr>
            <a:spLocks noGrp="1"/>
          </p:cNvSpPr>
          <p:nvPr>
            <p:ph type="subTitle" idx="1"/>
          </p:nvPr>
        </p:nvSpPr>
        <p:spPr>
          <a:xfrm>
            <a:off x="2466270" y="4142096"/>
            <a:ext cx="5338511" cy="1055142"/>
          </a:xfrm>
        </p:spPr>
        <p:txBody>
          <a:bodyPr>
            <a:normAutofit/>
          </a:bodyPr>
          <a:lstStyle/>
          <a:p>
            <a:r>
              <a:rPr lang="en-US" sz="2000" dirty="0">
                <a:solidFill>
                  <a:schemeClr val="bg1"/>
                </a:solidFill>
              </a:rPr>
              <a:t>Love Story</a:t>
            </a:r>
          </a:p>
          <a:p>
            <a:r>
              <a:rPr lang="en-US" sz="2000" dirty="0">
                <a:solidFill>
                  <a:schemeClr val="bg1"/>
                </a:solidFill>
              </a:rPr>
              <a:t>Romantic Drama</a:t>
            </a:r>
          </a:p>
        </p:txBody>
      </p:sp>
      <p:sp>
        <p:nvSpPr>
          <p:cNvPr id="20" name="Graphic 212">
            <a:extLst>
              <a:ext uri="{FF2B5EF4-FFF2-40B4-BE49-F238E27FC236}">
                <a16:creationId xmlns:a16="http://schemas.microsoft.com/office/drawing/2014/main" id="{279CAF82-0ECF-42BE-8F37-F71941E5D4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34716" y="188494"/>
            <a:ext cx="1048371" cy="1048371"/>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218E095B-4870-4AD5-9C41-C16D59523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34716" y="188494"/>
            <a:ext cx="1048371" cy="1048371"/>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24"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583101" y="3578317"/>
            <a:ext cx="1054466" cy="469689"/>
            <a:chOff x="9841624" y="4115729"/>
            <a:chExt cx="602169" cy="268223"/>
          </a:xfrm>
          <a:solidFill>
            <a:schemeClr val="bg1"/>
          </a:solidFill>
        </p:grpSpPr>
        <p:sp>
          <p:nvSpPr>
            <p:cNvPr id="25" name="Freeform: Shape 24">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8" name="Freeform: Shape 27">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29" name="Freeform: Shape 28">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31" name="Oval 30">
            <a:extLst>
              <a:ext uri="{FF2B5EF4-FFF2-40B4-BE49-F238E27FC236}">
                <a16:creationId xmlns:a16="http://schemas.microsoft.com/office/drawing/2014/main" id="{033BC44A-0661-43B4-9C14-FD5963C226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4525" y="4910353"/>
            <a:ext cx="468090" cy="468090"/>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3" name="Oval 32">
            <a:extLst>
              <a:ext uri="{FF2B5EF4-FFF2-40B4-BE49-F238E27FC236}">
                <a16:creationId xmlns:a16="http://schemas.microsoft.com/office/drawing/2014/main" id="{BE8CB2F0-2F5A-4EBD-B214-E0309C31F5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4525" y="4910353"/>
            <a:ext cx="468090" cy="468090"/>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5" name="Freeform: Shape 34">
            <a:extLst>
              <a:ext uri="{FF2B5EF4-FFF2-40B4-BE49-F238E27FC236}">
                <a16:creationId xmlns:a16="http://schemas.microsoft.com/office/drawing/2014/main" id="{FFD3887D-244B-4EC4-9208-E304984C5D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22467" y="4200769"/>
            <a:ext cx="2769534" cy="2657232"/>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7" name="Freeform: Shape 36">
            <a:extLst>
              <a:ext uri="{FF2B5EF4-FFF2-40B4-BE49-F238E27FC236}">
                <a16:creationId xmlns:a16="http://schemas.microsoft.com/office/drawing/2014/main" id="{97224C31-855E-4593-8A58-5B2B0CC4F5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422467" y="4200769"/>
            <a:ext cx="2769534" cy="2657232"/>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Tree>
    <p:extLst>
      <p:ext uri="{BB962C8B-B14F-4D97-AF65-F5344CB8AC3E}">
        <p14:creationId xmlns:p14="http://schemas.microsoft.com/office/powerpoint/2010/main" val="89198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6" name="Group 25">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27" name="Straight Connector 26">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32" name="Group 31">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33" name="Oval 32">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Oval 36">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0" name="Rectangle 39">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43" name="Straight Connector 42">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48" name="Rectangle 47">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51" name="Straight Connector 50">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1AF14028-AF8A-4E7B-BECA-72B803D835F0}"/>
              </a:ext>
            </a:extLst>
          </p:cNvPr>
          <p:cNvSpPr>
            <a:spLocks noGrp="1"/>
          </p:cNvSpPr>
          <p:nvPr>
            <p:ph type="title"/>
          </p:nvPr>
        </p:nvSpPr>
        <p:spPr>
          <a:xfrm>
            <a:off x="630936" y="495992"/>
            <a:ext cx="4195140" cy="5638831"/>
          </a:xfrm>
          <a:noFill/>
        </p:spPr>
        <p:txBody>
          <a:bodyPr anchor="ctr">
            <a:normAutofit/>
          </a:bodyPr>
          <a:lstStyle/>
          <a:p>
            <a:r>
              <a:rPr lang="en-US" sz="4800"/>
              <a:t>Solutions to ethical problem</a:t>
            </a:r>
          </a:p>
        </p:txBody>
      </p:sp>
      <p:graphicFrame>
        <p:nvGraphicFramePr>
          <p:cNvPr id="18" name="Content Placeholder 2">
            <a:extLst>
              <a:ext uri="{FF2B5EF4-FFF2-40B4-BE49-F238E27FC236}">
                <a16:creationId xmlns:a16="http://schemas.microsoft.com/office/drawing/2014/main" id="{E9D3B9E1-80FF-4057-B043-0D534EFD49EC}"/>
              </a:ext>
            </a:extLst>
          </p:cNvPr>
          <p:cNvGraphicFramePr>
            <a:graphicFrameLocks noGrp="1"/>
          </p:cNvGraphicFramePr>
          <p:nvPr>
            <p:ph idx="1"/>
            <p:extLst>
              <p:ext uri="{D42A27DB-BD31-4B8C-83A1-F6EECF244321}">
                <p14:modId xmlns:p14="http://schemas.microsoft.com/office/powerpoint/2010/main" val="2734241463"/>
              </p:ext>
            </p:extLst>
          </p:nvPr>
        </p:nvGraphicFramePr>
        <p:xfrm>
          <a:off x="4915947" y="866585"/>
          <a:ext cx="6253722" cy="5056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7789288"/>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 name="Freeform: Shape 45">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48" name="Group 47">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49"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50"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51"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52"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53"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54"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A5B912DF-0A00-4B08-BB9D-E4FA36D92E4D}"/>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Major moments</a:t>
            </a:r>
            <a:br>
              <a:rPr lang="en-US" sz="4000">
                <a:solidFill>
                  <a:srgbClr val="FFFFFF"/>
                </a:solidFill>
              </a:rPr>
            </a:br>
            <a:r>
              <a:rPr lang="en-US" sz="4000">
                <a:solidFill>
                  <a:srgbClr val="FFFFFF"/>
                </a:solidFill>
              </a:rPr>
              <a:t>- Scenes</a:t>
            </a:r>
          </a:p>
        </p:txBody>
      </p:sp>
      <p:graphicFrame>
        <p:nvGraphicFramePr>
          <p:cNvPr id="5" name="Content Placeholder 2">
            <a:extLst>
              <a:ext uri="{FF2B5EF4-FFF2-40B4-BE49-F238E27FC236}">
                <a16:creationId xmlns:a16="http://schemas.microsoft.com/office/drawing/2014/main" id="{534DC96F-C69C-4676-86AD-B0E72CD3A0A0}"/>
              </a:ext>
            </a:extLst>
          </p:cNvPr>
          <p:cNvGraphicFramePr>
            <a:graphicFrameLocks noGrp="1"/>
          </p:cNvGraphicFramePr>
          <p:nvPr>
            <p:ph idx="1"/>
            <p:extLst>
              <p:ext uri="{D42A27DB-BD31-4B8C-83A1-F6EECF244321}">
                <p14:modId xmlns:p14="http://schemas.microsoft.com/office/powerpoint/2010/main" val="3572162151"/>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2238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8395" y="1040837"/>
            <a:ext cx="4754948"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411" y="1029607"/>
            <a:ext cx="4754948"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960" y="934855"/>
            <a:ext cx="4754948"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323D356-7790-42EB-A9CB-9C2D67A5800E}"/>
              </a:ext>
            </a:extLst>
          </p:cNvPr>
          <p:cNvSpPr>
            <a:spLocks noGrp="1"/>
          </p:cNvSpPr>
          <p:nvPr>
            <p:ph type="title"/>
          </p:nvPr>
        </p:nvSpPr>
        <p:spPr>
          <a:xfrm>
            <a:off x="1102368" y="1877492"/>
            <a:ext cx="4030132" cy="3215373"/>
          </a:xfrm>
        </p:spPr>
        <p:txBody>
          <a:bodyPr>
            <a:normAutofit/>
          </a:bodyPr>
          <a:lstStyle/>
          <a:p>
            <a:pPr algn="ctr"/>
            <a:r>
              <a:rPr lang="en-US">
                <a:solidFill>
                  <a:schemeClr val="bg1"/>
                </a:solidFill>
              </a:rPr>
              <a:t>Characters</a:t>
            </a: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2AEC1A54-5E17-4EBA-A34C-B32C2FCAD30E}"/>
              </a:ext>
            </a:extLst>
          </p:cNvPr>
          <p:cNvSpPr>
            <a:spLocks noGrp="1"/>
          </p:cNvSpPr>
          <p:nvPr>
            <p:ph idx="1"/>
          </p:nvPr>
        </p:nvSpPr>
        <p:spPr>
          <a:xfrm>
            <a:off x="6234868" y="1130846"/>
            <a:ext cx="5217173" cy="5185978"/>
          </a:xfrm>
        </p:spPr>
        <p:txBody>
          <a:bodyPr>
            <a:normAutofit/>
          </a:bodyPr>
          <a:lstStyle/>
          <a:p>
            <a:r>
              <a:rPr lang="en-US" sz="1600" dirty="0">
                <a:solidFill>
                  <a:schemeClr val="bg1"/>
                </a:solidFill>
              </a:rPr>
              <a:t>Annie – Main Character</a:t>
            </a:r>
          </a:p>
          <a:p>
            <a:pPr lvl="1"/>
            <a:r>
              <a:rPr lang="en-US" sz="1600" dirty="0">
                <a:solidFill>
                  <a:schemeClr val="bg1"/>
                </a:solidFill>
              </a:rPr>
              <a:t>Girl who gets bullied because she is a lesbian</a:t>
            </a:r>
          </a:p>
          <a:p>
            <a:pPr lvl="1"/>
            <a:r>
              <a:rPr lang="en-US" sz="1600" dirty="0">
                <a:solidFill>
                  <a:schemeClr val="bg1"/>
                </a:solidFill>
              </a:rPr>
              <a:t>Runs away from school and moves to more LGBTQ friendly area</a:t>
            </a:r>
          </a:p>
          <a:p>
            <a:r>
              <a:rPr lang="en-US" sz="1600" dirty="0">
                <a:solidFill>
                  <a:schemeClr val="bg1"/>
                </a:solidFill>
              </a:rPr>
              <a:t>Sarah – Main bully</a:t>
            </a:r>
          </a:p>
          <a:p>
            <a:r>
              <a:rPr lang="en-US" sz="1600" dirty="0">
                <a:solidFill>
                  <a:schemeClr val="bg1"/>
                </a:solidFill>
              </a:rPr>
              <a:t>Kim and Vanessa – two weaker bullies just follow Sarah’s lead, later fall in love with each other</a:t>
            </a:r>
          </a:p>
          <a:p>
            <a:r>
              <a:rPr lang="en-US" sz="1600" dirty="0">
                <a:solidFill>
                  <a:schemeClr val="bg1"/>
                </a:solidFill>
              </a:rPr>
              <a:t>Mom and Dad </a:t>
            </a:r>
          </a:p>
          <a:p>
            <a:pPr lvl="1"/>
            <a:r>
              <a:rPr lang="en-US" sz="1600" dirty="0">
                <a:solidFill>
                  <a:schemeClr val="bg1"/>
                </a:solidFill>
              </a:rPr>
              <a:t>Supportive loving parents who will do anything to protect and support their daughters</a:t>
            </a:r>
          </a:p>
          <a:p>
            <a:r>
              <a:rPr lang="en-US" sz="1600" dirty="0">
                <a:solidFill>
                  <a:schemeClr val="bg1"/>
                </a:solidFill>
              </a:rPr>
              <a:t>Older Sister</a:t>
            </a:r>
          </a:p>
          <a:p>
            <a:pPr lvl="1"/>
            <a:r>
              <a:rPr lang="en-US" sz="1600" dirty="0">
                <a:solidFill>
                  <a:schemeClr val="bg1"/>
                </a:solidFill>
              </a:rPr>
              <a:t>Successful political woman/activist</a:t>
            </a:r>
          </a:p>
          <a:p>
            <a:pPr lvl="1"/>
            <a:r>
              <a:rPr lang="en-US" sz="1600" dirty="0">
                <a:solidFill>
                  <a:schemeClr val="bg1"/>
                </a:solidFill>
              </a:rPr>
              <a:t>Annie’s best friend</a:t>
            </a:r>
          </a:p>
          <a:p>
            <a:pPr lvl="1"/>
            <a:endParaRPr lang="en-US" dirty="0">
              <a:solidFill>
                <a:schemeClr val="bg1"/>
              </a:solidFill>
            </a:endParaRPr>
          </a:p>
          <a:p>
            <a:pPr lvl="1"/>
            <a:endParaRPr lang="en-US" dirty="0">
              <a:solidFill>
                <a:schemeClr val="bg1"/>
              </a:solidFill>
            </a:endParaRPr>
          </a:p>
          <a:p>
            <a:pPr marL="457200" lvl="1" indent="0">
              <a:buNone/>
            </a:pPr>
            <a:endParaRPr lang="en-US" dirty="0">
              <a:solidFill>
                <a:schemeClr val="bg1"/>
              </a:solidFill>
            </a:endParaRPr>
          </a:p>
          <a:p>
            <a:endParaRPr lang="en-US" dirty="0">
              <a:solidFill>
                <a:schemeClr val="bg1"/>
              </a:solidFill>
            </a:endParaRP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812239" y="6139464"/>
            <a:ext cx="1054466"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835634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364B59CF-C197-4755-8DE4-C76075B30E08}"/>
              </a:ext>
            </a:extLst>
          </p:cNvPr>
          <p:cNvSpPr>
            <a:spLocks noGrp="1"/>
          </p:cNvSpPr>
          <p:nvPr>
            <p:ph type="title"/>
          </p:nvPr>
        </p:nvSpPr>
        <p:spPr>
          <a:xfrm>
            <a:off x="838200" y="669925"/>
            <a:ext cx="4508946" cy="1325563"/>
          </a:xfrm>
        </p:spPr>
        <p:txBody>
          <a:bodyPr anchor="b">
            <a:normAutofit/>
          </a:bodyPr>
          <a:lstStyle/>
          <a:p>
            <a:pPr algn="r"/>
            <a:r>
              <a:rPr lang="en-US">
                <a:solidFill>
                  <a:schemeClr val="bg1"/>
                </a:solidFill>
              </a:rPr>
              <a:t>Summary	</a:t>
            </a:r>
          </a:p>
        </p:txBody>
      </p:sp>
      <p:cxnSp>
        <p:nvCxnSpPr>
          <p:cNvPr id="10" name="Straight Connector 9">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26210" y="2026340"/>
            <a:ext cx="5220936"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71FD688-BFD1-474C-A394-F920DD3D6D80}"/>
              </a:ext>
            </a:extLst>
          </p:cNvPr>
          <p:cNvSpPr>
            <a:spLocks noGrp="1"/>
          </p:cNvSpPr>
          <p:nvPr>
            <p:ph idx="1"/>
          </p:nvPr>
        </p:nvSpPr>
        <p:spPr>
          <a:xfrm>
            <a:off x="1392667" y="2398957"/>
            <a:ext cx="9406666" cy="3526144"/>
          </a:xfrm>
        </p:spPr>
        <p:txBody>
          <a:bodyPr>
            <a:normAutofit fontScale="92500" lnSpcReduction="10000"/>
          </a:bodyPr>
          <a:lstStyle/>
          <a:p>
            <a:r>
              <a:rPr lang="en-US" sz="1700" dirty="0">
                <a:solidFill>
                  <a:schemeClr val="bg1"/>
                </a:solidFill>
              </a:rPr>
              <a:t>Annie, a lesbian girl in middle school, has a loving and supportive family. She is very close with her sister and her parents. Annie had a history of being bullied for her sexuality, especially by a clique of three beautiful girls who seemed to think they ran the school, Sarah, Vanessa, and Kim. The bullying only got worse as middle school came to an end. Annie had been letting her grades drop and isolating herself more. She copes by painting. One day Annie found a twitter made to cyberbully Annie and post homophobic memes. Her and her sister tracked the IP address to Sarah’s address. Annie reported the twitter and on the last day of middle school she confronted Sarah. Sarah denied that she was the one running the twitter account and the conversation rose to yelling and screaming. The user gets three choices as Annie: slap Sarah, Lick/kiss Sarah, or snap her fingers and make her disappear… She came home that day empowered and sat her parents down for a serious talk where she said that she wanted to move cities. She was going to move in with her grandparents if the family did not want to move for her high school years. Annie’s mom and dad decided to move to Seattle where they knew that Annie would not be judged for her sexuality. She fell in love their and is now happily married to another woman and is a huge advocate for equality and her own nonprofit to support the LGBTQ community. The biggest bully ended up with no friends, no lover and miserable for the rest of their life while the two back up bullies begin dating and fall in love, obviously excluding Sarah from their life completely.</a:t>
            </a:r>
          </a:p>
        </p:txBody>
      </p:sp>
      <p:sp>
        <p:nvSpPr>
          <p:cNvPr id="12" name="Rectangle 11">
            <a:extLst>
              <a:ext uri="{FF2B5EF4-FFF2-40B4-BE49-F238E27FC236}">
                <a16:creationId xmlns:a16="http://schemas.microsoft.com/office/drawing/2014/main" id="{9DD005C1-8C51-42D6-9BEE-B9B8384974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206" y="115193"/>
            <a:ext cx="11939588" cy="6627614"/>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1145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9" name="Rectangle 138">
            <a:extLst>
              <a:ext uri="{FF2B5EF4-FFF2-40B4-BE49-F238E27FC236}">
                <a16:creationId xmlns:a16="http://schemas.microsoft.com/office/drawing/2014/main" id="{D462EE7E-14DF-497D-AE08-F6623DB88E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FCAED2-6CE8-4974-8281-60AA5B717357}"/>
              </a:ext>
            </a:extLst>
          </p:cNvPr>
          <p:cNvSpPr>
            <a:spLocks noGrp="1"/>
          </p:cNvSpPr>
          <p:nvPr>
            <p:ph type="title"/>
          </p:nvPr>
        </p:nvSpPr>
        <p:spPr>
          <a:xfrm>
            <a:off x="7989259" y="891540"/>
            <a:ext cx="3507415" cy="1346693"/>
          </a:xfrm>
        </p:spPr>
        <p:txBody>
          <a:bodyPr>
            <a:normAutofit/>
          </a:bodyPr>
          <a:lstStyle/>
          <a:p>
            <a:r>
              <a:rPr lang="en-US" sz="3600" dirty="0"/>
              <a:t>Annie</a:t>
            </a:r>
          </a:p>
        </p:txBody>
      </p:sp>
      <p:sp>
        <p:nvSpPr>
          <p:cNvPr id="141" name="Rectangle 140">
            <a:extLst>
              <a:ext uri="{FF2B5EF4-FFF2-40B4-BE49-F238E27FC236}">
                <a16:creationId xmlns:a16="http://schemas.microsoft.com/office/drawing/2014/main" id="{E91A02E6-21B6-4047-829E-3C04D69554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ee the source image">
            <a:extLst>
              <a:ext uri="{FF2B5EF4-FFF2-40B4-BE49-F238E27FC236}">
                <a16:creationId xmlns:a16="http://schemas.microsoft.com/office/drawing/2014/main" id="{18200887-97B6-4DC5-B828-B2F10CA4B50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044110" y="1179874"/>
            <a:ext cx="2966332" cy="4494442"/>
          </a:xfrm>
          <a:prstGeom prst="rect">
            <a:avLst/>
          </a:prstGeom>
          <a:noFill/>
          <a:effectLst>
            <a:outerShdw blurRad="406400" dist="317500" dir="5400000" sx="89000" sy="89000" rotWithShape="0">
              <a:prstClr val="black">
                <a:alpha val="15000"/>
              </a:prstClr>
            </a:outerShdw>
          </a:effectLst>
          <a:extLst>
            <a:ext uri="{909E8E84-426E-40DD-AFC4-6F175D3DCCD1}">
              <a14:hiddenFill xmlns:a14="http://schemas.microsoft.com/office/drawing/2010/main">
                <a:solidFill>
                  <a:srgbClr val="FFFFFF"/>
                </a:solidFill>
              </a14:hiddenFill>
            </a:ext>
          </a:extLst>
        </p:spPr>
      </p:pic>
      <p:pic>
        <p:nvPicPr>
          <p:cNvPr id="1028" name="Picture 4" descr="Image result for girl painting a picture cartoon sad">
            <a:extLst>
              <a:ext uri="{FF2B5EF4-FFF2-40B4-BE49-F238E27FC236}">
                <a16:creationId xmlns:a16="http://schemas.microsoft.com/office/drawing/2014/main" id="{330398FD-774A-47E4-8697-7C48564DA97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332176" y="1426934"/>
            <a:ext cx="2989932" cy="4000322"/>
          </a:xfrm>
          <a:prstGeom prst="rect">
            <a:avLst/>
          </a:prstGeom>
          <a:noFill/>
          <a:effectLst>
            <a:outerShdw blurRad="406400" dist="317500" dir="5400000" sx="89000" sy="89000" rotWithShape="0">
              <a:prstClr val="black">
                <a:alpha val="15000"/>
              </a:prstClr>
            </a:outerShdw>
          </a:effectLst>
          <a:extLst>
            <a:ext uri="{909E8E84-426E-40DD-AFC4-6F175D3DCCD1}">
              <a14:hiddenFill xmlns:a14="http://schemas.microsoft.com/office/drawing/2010/main">
                <a:solidFill>
                  <a:srgbClr val="FFFFFF"/>
                </a:solidFill>
              </a14:hiddenFill>
            </a:ext>
          </a:extLst>
        </p:spPr>
      </p:pic>
      <p:sp>
        <p:nvSpPr>
          <p:cNvPr id="1030" name="Content Placeholder 1029">
            <a:extLst>
              <a:ext uri="{FF2B5EF4-FFF2-40B4-BE49-F238E27FC236}">
                <a16:creationId xmlns:a16="http://schemas.microsoft.com/office/drawing/2014/main" id="{C1D9D2A2-86AF-47A0-814F-ADF296E24F17}"/>
              </a:ext>
            </a:extLst>
          </p:cNvPr>
          <p:cNvSpPr>
            <a:spLocks noGrp="1"/>
          </p:cNvSpPr>
          <p:nvPr>
            <p:ph idx="1"/>
          </p:nvPr>
        </p:nvSpPr>
        <p:spPr>
          <a:xfrm>
            <a:off x="7989259" y="2399100"/>
            <a:ext cx="3507415" cy="3645083"/>
          </a:xfrm>
        </p:spPr>
        <p:txBody>
          <a:bodyPr>
            <a:normAutofit/>
          </a:bodyPr>
          <a:lstStyle/>
          <a:p>
            <a:r>
              <a:rPr lang="en-US" sz="2000" dirty="0"/>
              <a:t>Long hair, white with rainbow bangs</a:t>
            </a:r>
          </a:p>
          <a:p>
            <a:endParaRPr lang="en-US" sz="2000" dirty="0"/>
          </a:p>
        </p:txBody>
      </p:sp>
      <mc:AlternateContent xmlns:mc="http://schemas.openxmlformats.org/markup-compatibility/2006">
        <mc:Choice xmlns:p14="http://schemas.microsoft.com/office/powerpoint/2010/main" Requires="p14">
          <p:contentPart p14:bwMode="auto" r:id="rId4">
            <p14:nvContentPartPr>
              <p14:cNvPr id="4" name="Ink 3">
                <a:extLst>
                  <a:ext uri="{FF2B5EF4-FFF2-40B4-BE49-F238E27FC236}">
                    <a16:creationId xmlns:a16="http://schemas.microsoft.com/office/drawing/2014/main" id="{9E2B7C14-911B-4AFE-B969-31F1DEF6C43F}"/>
                  </a:ext>
                </a:extLst>
              </p14:cNvPr>
              <p14:cNvContentPartPr/>
              <p14:nvPr/>
            </p14:nvContentPartPr>
            <p14:xfrm>
              <a:off x="1398640" y="4882627"/>
              <a:ext cx="263160" cy="230400"/>
            </p14:xfrm>
          </p:contentPart>
        </mc:Choice>
        <mc:Fallback>
          <p:pic>
            <p:nvPicPr>
              <p:cNvPr id="4" name="Ink 3">
                <a:extLst>
                  <a:ext uri="{FF2B5EF4-FFF2-40B4-BE49-F238E27FC236}">
                    <a16:creationId xmlns:a16="http://schemas.microsoft.com/office/drawing/2014/main" id="{9E2B7C14-911B-4AFE-B969-31F1DEF6C43F}"/>
                  </a:ext>
                </a:extLst>
              </p:cNvPr>
              <p:cNvPicPr/>
              <p:nvPr/>
            </p:nvPicPr>
            <p:blipFill>
              <a:blip r:embed="rId5"/>
              <a:stretch>
                <a:fillRect/>
              </a:stretch>
            </p:blipFill>
            <p:spPr>
              <a:xfrm>
                <a:off x="1390000" y="4873627"/>
                <a:ext cx="280800" cy="2480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5" name="Ink 4">
                <a:extLst>
                  <a:ext uri="{FF2B5EF4-FFF2-40B4-BE49-F238E27FC236}">
                    <a16:creationId xmlns:a16="http://schemas.microsoft.com/office/drawing/2014/main" id="{A971AE57-8ED9-4ACA-80B1-D3DA86C4F33E}"/>
                  </a:ext>
                </a:extLst>
              </p14:cNvPr>
              <p14:cNvContentPartPr/>
              <p14:nvPr/>
            </p14:nvContentPartPr>
            <p14:xfrm>
              <a:off x="1274440" y="4678147"/>
              <a:ext cx="1026360" cy="683280"/>
            </p14:xfrm>
          </p:contentPart>
        </mc:Choice>
        <mc:Fallback>
          <p:pic>
            <p:nvPicPr>
              <p:cNvPr id="5" name="Ink 4">
                <a:extLst>
                  <a:ext uri="{FF2B5EF4-FFF2-40B4-BE49-F238E27FC236}">
                    <a16:creationId xmlns:a16="http://schemas.microsoft.com/office/drawing/2014/main" id="{A971AE57-8ED9-4ACA-80B1-D3DA86C4F33E}"/>
                  </a:ext>
                </a:extLst>
              </p:cNvPr>
              <p:cNvPicPr/>
              <p:nvPr/>
            </p:nvPicPr>
            <p:blipFill>
              <a:blip r:embed="rId7"/>
              <a:stretch>
                <a:fillRect/>
              </a:stretch>
            </p:blipFill>
            <p:spPr>
              <a:xfrm>
                <a:off x="1211440" y="4615507"/>
                <a:ext cx="1152000" cy="808920"/>
              </a:xfrm>
              <a:prstGeom prst="rect">
                <a:avLst/>
              </a:prstGeom>
            </p:spPr>
          </p:pic>
        </mc:Fallback>
      </mc:AlternateContent>
    </p:spTree>
    <p:extLst>
      <p:ext uri="{BB962C8B-B14F-4D97-AF65-F5344CB8AC3E}">
        <p14:creationId xmlns:p14="http://schemas.microsoft.com/office/powerpoint/2010/main" val="811731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0A1644B-045B-40C4-B945-F5CC9E542BE3}"/>
              </a:ext>
            </a:extLst>
          </p:cNvPr>
          <p:cNvSpPr>
            <a:spLocks noGrp="1"/>
          </p:cNvSpPr>
          <p:nvPr>
            <p:ph type="title"/>
          </p:nvPr>
        </p:nvSpPr>
        <p:spPr>
          <a:xfrm>
            <a:off x="804672" y="640080"/>
            <a:ext cx="3282696" cy="5257800"/>
          </a:xfrm>
        </p:spPr>
        <p:txBody>
          <a:bodyPr>
            <a:normAutofit/>
          </a:bodyPr>
          <a:lstStyle/>
          <a:p>
            <a:r>
              <a:rPr lang="en-US">
                <a:solidFill>
                  <a:schemeClr val="bg1"/>
                </a:solidFill>
              </a:rPr>
              <a:t>Problem</a:t>
            </a:r>
          </a:p>
        </p:txBody>
      </p:sp>
      <p:sp>
        <p:nvSpPr>
          <p:cNvPr id="3" name="Content Placeholder 2">
            <a:extLst>
              <a:ext uri="{FF2B5EF4-FFF2-40B4-BE49-F238E27FC236}">
                <a16:creationId xmlns:a16="http://schemas.microsoft.com/office/drawing/2014/main" id="{AA562CED-AC1A-4D41-9414-4DDDEF907141}"/>
              </a:ext>
            </a:extLst>
          </p:cNvPr>
          <p:cNvSpPr>
            <a:spLocks noGrp="1"/>
          </p:cNvSpPr>
          <p:nvPr>
            <p:ph idx="1"/>
          </p:nvPr>
        </p:nvSpPr>
        <p:spPr>
          <a:xfrm>
            <a:off x="5358384" y="640081"/>
            <a:ext cx="6024654" cy="5257800"/>
          </a:xfrm>
        </p:spPr>
        <p:txBody>
          <a:bodyPr anchor="ctr">
            <a:normAutofit/>
          </a:bodyPr>
          <a:lstStyle/>
          <a:p>
            <a:r>
              <a:rPr lang="en-US" sz="2400" dirty="0"/>
              <a:t>Annie is being bullied because she is openly gay.</a:t>
            </a:r>
          </a:p>
          <a:p>
            <a:pPr lvl="1"/>
            <a:r>
              <a:rPr lang="en-US" dirty="0"/>
              <a:t>She lives in a very Christian town.</a:t>
            </a:r>
          </a:p>
          <a:p>
            <a:pPr lvl="1"/>
            <a:r>
              <a:rPr lang="en-US" dirty="0"/>
              <a:t>She has rainbow hair and dresses more abstract than her classmates.</a:t>
            </a:r>
          </a:p>
          <a:p>
            <a:pPr lvl="3"/>
            <a:r>
              <a:rPr lang="en-US" dirty="0"/>
              <a:t>She stands out.</a:t>
            </a:r>
          </a:p>
        </p:txBody>
      </p:sp>
    </p:spTree>
    <p:extLst>
      <p:ext uri="{BB962C8B-B14F-4D97-AF65-F5344CB8AC3E}">
        <p14:creationId xmlns:p14="http://schemas.microsoft.com/office/powerpoint/2010/main" val="23918030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7264F718-7FAC-4056-9FA9-A603EC682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0"/>
            <a:ext cx="1219047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9">
            <a:extLst>
              <a:ext uri="{FF2B5EF4-FFF2-40B4-BE49-F238E27FC236}">
                <a16:creationId xmlns:a16="http://schemas.microsoft.com/office/drawing/2014/main" id="{F74639F7-E3C7-4165-A83E-6386A86BA1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6356349" cy="6858000"/>
          </a:xfrm>
          <a:custGeom>
            <a:avLst/>
            <a:gdLst>
              <a:gd name="connsiteX0" fmla="*/ 7539895 w 7539895"/>
              <a:gd name="connsiteY0" fmla="*/ 6858000 h 6858000"/>
              <a:gd name="connsiteX1" fmla="*/ 0 w 7539895"/>
              <a:gd name="connsiteY1" fmla="*/ 6858000 h 6858000"/>
              <a:gd name="connsiteX2" fmla="*/ 0 w 7539895"/>
              <a:gd name="connsiteY2" fmla="*/ 0 h 6858000"/>
              <a:gd name="connsiteX3" fmla="*/ 4363741 w 7539895"/>
              <a:gd name="connsiteY3" fmla="*/ 0 h 6858000"/>
            </a:gdLst>
            <a:ahLst/>
            <a:cxnLst>
              <a:cxn ang="0">
                <a:pos x="connsiteX0" y="connsiteY0"/>
              </a:cxn>
              <a:cxn ang="0">
                <a:pos x="connsiteX1" y="connsiteY1"/>
              </a:cxn>
              <a:cxn ang="0">
                <a:pos x="connsiteX2" y="connsiteY2"/>
              </a:cxn>
              <a:cxn ang="0">
                <a:pos x="connsiteX3" y="connsiteY3"/>
              </a:cxn>
            </a:cxnLst>
            <a:rect l="l" t="t" r="r" b="b"/>
            <a:pathLst>
              <a:path w="7539895" h="6858000">
                <a:moveTo>
                  <a:pt x="7539895" y="6858000"/>
                </a:moveTo>
                <a:lnTo>
                  <a:pt x="0" y="6858000"/>
                </a:lnTo>
                <a:lnTo>
                  <a:pt x="0" y="0"/>
                </a:lnTo>
                <a:lnTo>
                  <a:pt x="4363741" y="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1">
            <a:extLst>
              <a:ext uri="{FF2B5EF4-FFF2-40B4-BE49-F238E27FC236}">
                <a16:creationId xmlns:a16="http://schemas.microsoft.com/office/drawing/2014/main" id="{8B3AF0F1-707A-463E-B5EE-33C63A40CF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5979591" cy="6858000"/>
          </a:xfrm>
          <a:custGeom>
            <a:avLst/>
            <a:gdLst>
              <a:gd name="connsiteX0" fmla="*/ 7092985 w 7092985"/>
              <a:gd name="connsiteY0" fmla="*/ 6858000 h 6858000"/>
              <a:gd name="connsiteX1" fmla="*/ 0 w 7092985"/>
              <a:gd name="connsiteY1" fmla="*/ 6858000 h 6858000"/>
              <a:gd name="connsiteX2" fmla="*/ 0 w 7092985"/>
              <a:gd name="connsiteY2" fmla="*/ 0 h 6858000"/>
              <a:gd name="connsiteX3" fmla="*/ 3916831 w 7092985"/>
              <a:gd name="connsiteY3" fmla="*/ 0 h 6858000"/>
            </a:gdLst>
            <a:ahLst/>
            <a:cxnLst>
              <a:cxn ang="0">
                <a:pos x="connsiteX0" y="connsiteY0"/>
              </a:cxn>
              <a:cxn ang="0">
                <a:pos x="connsiteX1" y="connsiteY1"/>
              </a:cxn>
              <a:cxn ang="0">
                <a:pos x="connsiteX2" y="connsiteY2"/>
              </a:cxn>
              <a:cxn ang="0">
                <a:pos x="connsiteX3" y="connsiteY3"/>
              </a:cxn>
            </a:cxnLst>
            <a:rect l="l" t="t" r="r" b="b"/>
            <a:pathLst>
              <a:path w="7092985" h="6858000">
                <a:moveTo>
                  <a:pt x="7092985" y="6858000"/>
                </a:moveTo>
                <a:lnTo>
                  <a:pt x="0" y="6858000"/>
                </a:lnTo>
                <a:lnTo>
                  <a:pt x="0" y="0"/>
                </a:lnTo>
                <a:lnTo>
                  <a:pt x="39168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42C2161-581A-4639-B125-E58AA0E89F6D}"/>
              </a:ext>
            </a:extLst>
          </p:cNvPr>
          <p:cNvSpPr>
            <a:spLocks noGrp="1"/>
          </p:cNvSpPr>
          <p:nvPr>
            <p:ph type="title"/>
          </p:nvPr>
        </p:nvSpPr>
        <p:spPr>
          <a:xfrm>
            <a:off x="838200" y="704088"/>
            <a:ext cx="3529953" cy="2980944"/>
          </a:xfrm>
        </p:spPr>
        <p:txBody>
          <a:bodyPr>
            <a:normAutofit/>
          </a:bodyPr>
          <a:lstStyle/>
          <a:p>
            <a:r>
              <a:rPr lang="en-US">
                <a:solidFill>
                  <a:schemeClr val="bg1"/>
                </a:solidFill>
              </a:rPr>
              <a:t>Solution</a:t>
            </a:r>
          </a:p>
        </p:txBody>
      </p:sp>
      <p:sp>
        <p:nvSpPr>
          <p:cNvPr id="3" name="Content Placeholder 2">
            <a:extLst>
              <a:ext uri="{FF2B5EF4-FFF2-40B4-BE49-F238E27FC236}">
                <a16:creationId xmlns:a16="http://schemas.microsoft.com/office/drawing/2014/main" id="{86091B42-6208-47E9-9884-3BB8286A8879}"/>
              </a:ext>
            </a:extLst>
          </p:cNvPr>
          <p:cNvSpPr>
            <a:spLocks noGrp="1"/>
          </p:cNvSpPr>
          <p:nvPr>
            <p:ph idx="1"/>
          </p:nvPr>
        </p:nvSpPr>
        <p:spPr>
          <a:xfrm>
            <a:off x="6212410" y="704088"/>
            <a:ext cx="5135293" cy="5248656"/>
          </a:xfrm>
        </p:spPr>
        <p:txBody>
          <a:bodyPr anchor="ctr">
            <a:normAutofit/>
          </a:bodyPr>
          <a:lstStyle/>
          <a:p>
            <a:r>
              <a:rPr lang="en-US" sz="2000" dirty="0"/>
              <a:t>Annie copes by painting.</a:t>
            </a:r>
          </a:p>
          <a:p>
            <a:r>
              <a:rPr lang="en-US" sz="2000" dirty="0"/>
              <a:t>Eventually Annie had enough and stood up to the bullies.</a:t>
            </a:r>
          </a:p>
          <a:p>
            <a:pPr lvl="1"/>
            <a:r>
              <a:rPr lang="en-US" sz="2000" dirty="0"/>
              <a:t>She produced a plan, either to have her family move or she would live with her grandparents.</a:t>
            </a:r>
          </a:p>
          <a:p>
            <a:r>
              <a:rPr lang="en-US" sz="2000" dirty="0"/>
              <a:t>The family decided to move to Seattle.</a:t>
            </a:r>
          </a:p>
          <a:p>
            <a:pPr lvl="1"/>
            <a:r>
              <a:rPr lang="en-US" sz="2000" dirty="0"/>
              <a:t>Annie joined an LGBTQ support group, fell in love, and realized how terrible the bullies from her school were.</a:t>
            </a:r>
          </a:p>
          <a:p>
            <a:pPr lvl="2"/>
            <a:r>
              <a:rPr lang="en-US" dirty="0"/>
              <a:t>She decided to choose a career where she could promote and work for LGBTQ rights.</a:t>
            </a:r>
          </a:p>
        </p:txBody>
      </p:sp>
    </p:spTree>
    <p:extLst>
      <p:ext uri="{BB962C8B-B14F-4D97-AF65-F5344CB8AC3E}">
        <p14:creationId xmlns:p14="http://schemas.microsoft.com/office/powerpoint/2010/main" val="81191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87F4F1C-8D3D-4EC1-B72D-A0470A5A0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D1E3DD61-64DB-46AD-B249-E273CD86B0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296011"/>
            <a:ext cx="12192000" cy="3561989"/>
            <a:chOff x="0" y="3296011"/>
            <a:chExt cx="12192000" cy="3561989"/>
          </a:xfrm>
          <a:effectLst>
            <a:outerShdw blurRad="254000" dist="152400" dir="16200000" rotWithShape="0">
              <a:prstClr val="black">
                <a:alpha val="10000"/>
              </a:prstClr>
            </a:outerShdw>
          </a:effectLst>
        </p:grpSpPr>
        <p:grpSp>
          <p:nvGrpSpPr>
            <p:cNvPr id="11" name="Group 10">
              <a:extLst>
                <a:ext uri="{FF2B5EF4-FFF2-40B4-BE49-F238E27FC236}">
                  <a16:creationId xmlns:a16="http://schemas.microsoft.com/office/drawing/2014/main" id="{0D7053D3-590A-4E94-B092-C96EAF744C3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681702"/>
              <a:ext cx="12192000" cy="3176298"/>
              <a:chOff x="0" y="3681702"/>
              <a:chExt cx="12192000" cy="3176298"/>
            </a:xfrm>
          </p:grpSpPr>
          <p:sp>
            <p:nvSpPr>
              <p:cNvPr id="15" name="Freeform: Shape 14">
                <a:extLst>
                  <a:ext uri="{FF2B5EF4-FFF2-40B4-BE49-F238E27FC236}">
                    <a16:creationId xmlns:a16="http://schemas.microsoft.com/office/drawing/2014/main" id="{2EB67199-6FF0-4DED-89D1-BAEA95F9F5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D1A0BEEB-C008-4150-A935-C6AAF537D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681702"/>
                <a:ext cx="12192000" cy="3176298"/>
              </a:xfrm>
              <a:custGeom>
                <a:avLst/>
                <a:gdLst>
                  <a:gd name="connsiteX0" fmla="*/ 12192000 w 12192000"/>
                  <a:gd name="connsiteY0" fmla="*/ 0 h 3176298"/>
                  <a:gd name="connsiteX1" fmla="*/ 12192000 w 12192000"/>
                  <a:gd name="connsiteY1" fmla="*/ 3176298 h 3176298"/>
                  <a:gd name="connsiteX2" fmla="*/ 0 w 12192000"/>
                  <a:gd name="connsiteY2" fmla="*/ 3176298 h 3176298"/>
                  <a:gd name="connsiteX3" fmla="*/ 0 w 12192000"/>
                  <a:gd name="connsiteY3" fmla="*/ 2264980 h 3176298"/>
                  <a:gd name="connsiteX4" fmla="*/ 544 w 12192000"/>
                  <a:gd name="connsiteY4" fmla="*/ 2264980 h 3176298"/>
                  <a:gd name="connsiteX5" fmla="*/ 544 w 12192000"/>
                  <a:gd name="connsiteY5" fmla="*/ 2392219 h 3176298"/>
                  <a:gd name="connsiteX6" fmla="*/ 61197 w 12192000"/>
                  <a:gd name="connsiteY6" fmla="*/ 2387448 h 3176298"/>
                  <a:gd name="connsiteX7" fmla="*/ 119613 w 12192000"/>
                  <a:gd name="connsiteY7" fmla="*/ 2369945 h 3176298"/>
                  <a:gd name="connsiteX8" fmla="*/ 172384 w 12192000"/>
                  <a:gd name="connsiteY8" fmla="*/ 2347084 h 3176298"/>
                  <a:gd name="connsiteX9" fmla="*/ 274873 w 12192000"/>
                  <a:gd name="connsiteY9" fmla="*/ 2336988 h 3176298"/>
                  <a:gd name="connsiteX10" fmla="*/ 307259 w 12192000"/>
                  <a:gd name="connsiteY10" fmla="*/ 2331461 h 3176298"/>
                  <a:gd name="connsiteX11" fmla="*/ 394511 w 12192000"/>
                  <a:gd name="connsiteY11" fmla="*/ 2308601 h 3176298"/>
                  <a:gd name="connsiteX12" fmla="*/ 494337 w 12192000"/>
                  <a:gd name="connsiteY12" fmla="*/ 2268213 h 3176298"/>
                  <a:gd name="connsiteX13" fmla="*/ 546917 w 12192000"/>
                  <a:gd name="connsiteY13" fmla="*/ 2283264 h 3176298"/>
                  <a:gd name="connsiteX14" fmla="*/ 730754 w 12192000"/>
                  <a:gd name="connsiteY14" fmla="*/ 2240780 h 3176298"/>
                  <a:gd name="connsiteX15" fmla="*/ 785432 w 12192000"/>
                  <a:gd name="connsiteY15" fmla="*/ 2218682 h 3176298"/>
                  <a:gd name="connsiteX16" fmla="*/ 801053 w 12192000"/>
                  <a:gd name="connsiteY16" fmla="*/ 2204013 h 3176298"/>
                  <a:gd name="connsiteX17" fmla="*/ 858205 w 12192000"/>
                  <a:gd name="connsiteY17" fmla="*/ 2169532 h 3176298"/>
                  <a:gd name="connsiteX18" fmla="*/ 949646 w 12192000"/>
                  <a:gd name="connsiteY18" fmla="*/ 2157340 h 3176298"/>
                  <a:gd name="connsiteX19" fmla="*/ 960887 w 12192000"/>
                  <a:gd name="connsiteY19" fmla="*/ 2150099 h 3176298"/>
                  <a:gd name="connsiteX20" fmla="*/ 977653 w 12192000"/>
                  <a:gd name="connsiteY20" fmla="*/ 2138480 h 3176298"/>
                  <a:gd name="connsiteX21" fmla="*/ 1071762 w 12192000"/>
                  <a:gd name="connsiteY21" fmla="*/ 2117905 h 3176298"/>
                  <a:gd name="connsiteX22" fmla="*/ 1092527 w 12192000"/>
                  <a:gd name="connsiteY22" fmla="*/ 2111428 h 3176298"/>
                  <a:gd name="connsiteX23" fmla="*/ 1109865 w 12192000"/>
                  <a:gd name="connsiteY23" fmla="*/ 2100568 h 3176298"/>
                  <a:gd name="connsiteX24" fmla="*/ 1162823 w 12192000"/>
                  <a:gd name="connsiteY24" fmla="*/ 2075613 h 3176298"/>
                  <a:gd name="connsiteX25" fmla="*/ 1206641 w 12192000"/>
                  <a:gd name="connsiteY25" fmla="*/ 2074851 h 3176298"/>
                  <a:gd name="connsiteX26" fmla="*/ 1267411 w 12192000"/>
                  <a:gd name="connsiteY26" fmla="*/ 2060753 h 3176298"/>
                  <a:gd name="connsiteX27" fmla="*/ 1380762 w 12192000"/>
                  <a:gd name="connsiteY27" fmla="*/ 2046847 h 3176298"/>
                  <a:gd name="connsiteX28" fmla="*/ 1404006 w 12192000"/>
                  <a:gd name="connsiteY28" fmla="*/ 2038844 h 3176298"/>
                  <a:gd name="connsiteX29" fmla="*/ 1544598 w 12192000"/>
                  <a:gd name="connsiteY29" fmla="*/ 2000932 h 3176298"/>
                  <a:gd name="connsiteX30" fmla="*/ 1657188 w 12192000"/>
                  <a:gd name="connsiteY30" fmla="*/ 2001697 h 3176298"/>
                  <a:gd name="connsiteX31" fmla="*/ 1665950 w 12192000"/>
                  <a:gd name="connsiteY31" fmla="*/ 2003411 h 3176298"/>
                  <a:gd name="connsiteX32" fmla="*/ 1709006 w 12192000"/>
                  <a:gd name="connsiteY32" fmla="*/ 2015983 h 3176298"/>
                  <a:gd name="connsiteX33" fmla="*/ 1775684 w 12192000"/>
                  <a:gd name="connsiteY33" fmla="*/ 2012555 h 3176298"/>
                  <a:gd name="connsiteX34" fmla="*/ 1821596 w 12192000"/>
                  <a:gd name="connsiteY34" fmla="*/ 1995218 h 3176298"/>
                  <a:gd name="connsiteX35" fmla="*/ 1878748 w 12192000"/>
                  <a:gd name="connsiteY35" fmla="*/ 1994457 h 3176298"/>
                  <a:gd name="connsiteX36" fmla="*/ 1944092 w 12192000"/>
                  <a:gd name="connsiteY36" fmla="*/ 2005315 h 3176298"/>
                  <a:gd name="connsiteX37" fmla="*/ 1973429 w 12192000"/>
                  <a:gd name="connsiteY37" fmla="*/ 2007601 h 3176298"/>
                  <a:gd name="connsiteX38" fmla="*/ 2054013 w 12192000"/>
                  <a:gd name="connsiteY38" fmla="*/ 2030082 h 3176298"/>
                  <a:gd name="connsiteX39" fmla="*/ 2102021 w 12192000"/>
                  <a:gd name="connsiteY39" fmla="*/ 2024557 h 3176298"/>
                  <a:gd name="connsiteX40" fmla="*/ 2149267 w 12192000"/>
                  <a:gd name="connsiteY40" fmla="*/ 2009697 h 3176298"/>
                  <a:gd name="connsiteX41" fmla="*/ 2179556 w 12192000"/>
                  <a:gd name="connsiteY41" fmla="*/ 1995409 h 3176298"/>
                  <a:gd name="connsiteX42" fmla="*/ 2240710 w 12192000"/>
                  <a:gd name="connsiteY42" fmla="*/ 1985312 h 3176298"/>
                  <a:gd name="connsiteX43" fmla="*/ 2251948 w 12192000"/>
                  <a:gd name="connsiteY43" fmla="*/ 1986836 h 3176298"/>
                  <a:gd name="connsiteX44" fmla="*/ 2434456 w 12192000"/>
                  <a:gd name="connsiteY44" fmla="*/ 1999410 h 3176298"/>
                  <a:gd name="connsiteX45" fmla="*/ 2506847 w 12192000"/>
                  <a:gd name="connsiteY45" fmla="*/ 2019603 h 3176298"/>
                  <a:gd name="connsiteX46" fmla="*/ 2522279 w 12192000"/>
                  <a:gd name="connsiteY46" fmla="*/ 2022080 h 3176298"/>
                  <a:gd name="connsiteX47" fmla="*/ 2676398 w 12192000"/>
                  <a:gd name="connsiteY47" fmla="*/ 2044751 h 3176298"/>
                  <a:gd name="connsiteX48" fmla="*/ 2693543 w 12192000"/>
                  <a:gd name="connsiteY48" fmla="*/ 2045703 h 3176298"/>
                  <a:gd name="connsiteX49" fmla="*/ 2741360 w 12192000"/>
                  <a:gd name="connsiteY49" fmla="*/ 2041701 h 3176298"/>
                  <a:gd name="connsiteX50" fmla="*/ 2854140 w 12192000"/>
                  <a:gd name="connsiteY50" fmla="*/ 2082851 h 3176298"/>
                  <a:gd name="connsiteX51" fmla="*/ 2967110 w 12192000"/>
                  <a:gd name="connsiteY51" fmla="*/ 2096949 h 3176298"/>
                  <a:gd name="connsiteX52" fmla="*/ 3029216 w 12192000"/>
                  <a:gd name="connsiteY52" fmla="*/ 2096757 h 3176298"/>
                  <a:gd name="connsiteX53" fmla="*/ 3073604 w 12192000"/>
                  <a:gd name="connsiteY53" fmla="*/ 2106856 h 3176298"/>
                  <a:gd name="connsiteX54" fmla="*/ 3182763 w 12192000"/>
                  <a:gd name="connsiteY54" fmla="*/ 2137527 h 3176298"/>
                  <a:gd name="connsiteX55" fmla="*/ 3234202 w 12192000"/>
                  <a:gd name="connsiteY55" fmla="*/ 2142289 h 3176298"/>
                  <a:gd name="connsiteX56" fmla="*/ 3288877 w 12192000"/>
                  <a:gd name="connsiteY56" fmla="*/ 2152578 h 3176298"/>
                  <a:gd name="connsiteX57" fmla="*/ 3424135 w 12192000"/>
                  <a:gd name="connsiteY57" fmla="*/ 2198680 h 3176298"/>
                  <a:gd name="connsiteX58" fmla="*/ 3534629 w 12192000"/>
                  <a:gd name="connsiteY58" fmla="*/ 2196013 h 3176298"/>
                  <a:gd name="connsiteX59" fmla="*/ 3605116 w 12192000"/>
                  <a:gd name="connsiteY59" fmla="*/ 2196583 h 3176298"/>
                  <a:gd name="connsiteX60" fmla="*/ 3689131 w 12192000"/>
                  <a:gd name="connsiteY60" fmla="*/ 2211824 h 3176298"/>
                  <a:gd name="connsiteX61" fmla="*/ 3757902 w 12192000"/>
                  <a:gd name="connsiteY61" fmla="*/ 2234114 h 3176298"/>
                  <a:gd name="connsiteX62" fmla="*/ 3852966 w 12192000"/>
                  <a:gd name="connsiteY62" fmla="*/ 2251831 h 3176298"/>
                  <a:gd name="connsiteX63" fmla="*/ 3947648 w 12192000"/>
                  <a:gd name="connsiteY63" fmla="*/ 2285932 h 3176298"/>
                  <a:gd name="connsiteX64" fmla="*/ 4013753 w 12192000"/>
                  <a:gd name="connsiteY64" fmla="*/ 2312031 h 3176298"/>
                  <a:gd name="connsiteX65" fmla="*/ 4105766 w 12192000"/>
                  <a:gd name="connsiteY65" fmla="*/ 2335082 h 3176298"/>
                  <a:gd name="connsiteX66" fmla="*/ 4246551 w 12192000"/>
                  <a:gd name="connsiteY66" fmla="*/ 2351274 h 3176298"/>
                  <a:gd name="connsiteX67" fmla="*/ 4311323 w 12192000"/>
                  <a:gd name="connsiteY67" fmla="*/ 2352991 h 3176298"/>
                  <a:gd name="connsiteX68" fmla="*/ 4413817 w 12192000"/>
                  <a:gd name="connsiteY68" fmla="*/ 2390899 h 3176298"/>
                  <a:gd name="connsiteX69" fmla="*/ 4457632 w 12192000"/>
                  <a:gd name="connsiteY69" fmla="*/ 2409188 h 3176298"/>
                  <a:gd name="connsiteX70" fmla="*/ 4497068 w 12192000"/>
                  <a:gd name="connsiteY70" fmla="*/ 2393947 h 3176298"/>
                  <a:gd name="connsiteX71" fmla="*/ 4522596 w 12192000"/>
                  <a:gd name="connsiteY71" fmla="*/ 2376421 h 3176298"/>
                  <a:gd name="connsiteX72" fmla="*/ 4603368 w 12192000"/>
                  <a:gd name="connsiteY72" fmla="*/ 2391282 h 3176298"/>
                  <a:gd name="connsiteX73" fmla="*/ 4689098 w 12192000"/>
                  <a:gd name="connsiteY73" fmla="*/ 2406903 h 3176298"/>
                  <a:gd name="connsiteX74" fmla="*/ 4719697 w 12192000"/>
                  <a:gd name="connsiteY74" fmla="*/ 2413428 h 3176298"/>
                  <a:gd name="connsiteX75" fmla="*/ 4726469 w 12192000"/>
                  <a:gd name="connsiteY75" fmla="*/ 2414298 h 3176298"/>
                  <a:gd name="connsiteX76" fmla="*/ 4785776 w 12192000"/>
                  <a:gd name="connsiteY76" fmla="*/ 2414298 h 3176298"/>
                  <a:gd name="connsiteX77" fmla="*/ 4788661 w 12192000"/>
                  <a:gd name="connsiteY77" fmla="*/ 2414047 h 3176298"/>
                  <a:gd name="connsiteX78" fmla="*/ 4827024 w 12192000"/>
                  <a:gd name="connsiteY78" fmla="*/ 2408999 h 3176298"/>
                  <a:gd name="connsiteX79" fmla="*/ 4887415 w 12192000"/>
                  <a:gd name="connsiteY79" fmla="*/ 2405570 h 3176298"/>
                  <a:gd name="connsiteX80" fmla="*/ 4936184 w 12192000"/>
                  <a:gd name="connsiteY80" fmla="*/ 2395853 h 3176298"/>
                  <a:gd name="connsiteX81" fmla="*/ 4953328 w 12192000"/>
                  <a:gd name="connsiteY81" fmla="*/ 2390138 h 3176298"/>
                  <a:gd name="connsiteX82" fmla="*/ 5089162 w 12192000"/>
                  <a:gd name="connsiteY82" fmla="*/ 2345560 h 3176298"/>
                  <a:gd name="connsiteX83" fmla="*/ 5234326 w 12192000"/>
                  <a:gd name="connsiteY83" fmla="*/ 2309935 h 3176298"/>
                  <a:gd name="connsiteX84" fmla="*/ 5328438 w 12192000"/>
                  <a:gd name="connsiteY84" fmla="*/ 2332416 h 3176298"/>
                  <a:gd name="connsiteX85" fmla="*/ 5363491 w 12192000"/>
                  <a:gd name="connsiteY85" fmla="*/ 2332034 h 3176298"/>
                  <a:gd name="connsiteX86" fmla="*/ 5524660 w 12192000"/>
                  <a:gd name="connsiteY86" fmla="*/ 2337178 h 3176298"/>
                  <a:gd name="connsiteX87" fmla="*/ 5553045 w 12192000"/>
                  <a:gd name="connsiteY87" fmla="*/ 2342701 h 3176298"/>
                  <a:gd name="connsiteX88" fmla="*/ 5706401 w 12192000"/>
                  <a:gd name="connsiteY88" fmla="*/ 2320032 h 3176298"/>
                  <a:gd name="connsiteX89" fmla="*/ 5762029 w 12192000"/>
                  <a:gd name="connsiteY89" fmla="*/ 2316221 h 3176298"/>
                  <a:gd name="connsiteX90" fmla="*/ 5813276 w 12192000"/>
                  <a:gd name="connsiteY90" fmla="*/ 2309935 h 3176298"/>
                  <a:gd name="connsiteX91" fmla="*/ 5884906 w 12192000"/>
                  <a:gd name="connsiteY91" fmla="*/ 2308411 h 3176298"/>
                  <a:gd name="connsiteX92" fmla="*/ 5959204 w 12192000"/>
                  <a:gd name="connsiteY92" fmla="*/ 2311269 h 3176298"/>
                  <a:gd name="connsiteX93" fmla="*/ 6042072 w 12192000"/>
                  <a:gd name="connsiteY93" fmla="*/ 2310697 h 3176298"/>
                  <a:gd name="connsiteX94" fmla="*/ 6074842 w 12192000"/>
                  <a:gd name="connsiteY94" fmla="*/ 2305745 h 3176298"/>
                  <a:gd name="connsiteX95" fmla="*/ 6163425 w 12192000"/>
                  <a:gd name="connsiteY95" fmla="*/ 2309172 h 3176298"/>
                  <a:gd name="connsiteX96" fmla="*/ 6209909 w 12192000"/>
                  <a:gd name="connsiteY96" fmla="*/ 2303459 h 3176298"/>
                  <a:gd name="connsiteX97" fmla="*/ 6286493 w 12192000"/>
                  <a:gd name="connsiteY97" fmla="*/ 2302315 h 3176298"/>
                  <a:gd name="connsiteX98" fmla="*/ 6311449 w 12192000"/>
                  <a:gd name="connsiteY98" fmla="*/ 2300980 h 3176298"/>
                  <a:gd name="connsiteX99" fmla="*/ 6333739 w 12192000"/>
                  <a:gd name="connsiteY99" fmla="*/ 2300218 h 3176298"/>
                  <a:gd name="connsiteX100" fmla="*/ 6410131 w 12192000"/>
                  <a:gd name="connsiteY100" fmla="*/ 2315841 h 3176298"/>
                  <a:gd name="connsiteX101" fmla="*/ 6477951 w 12192000"/>
                  <a:gd name="connsiteY101" fmla="*/ 2316793 h 3176298"/>
                  <a:gd name="connsiteX102" fmla="*/ 6596828 w 12192000"/>
                  <a:gd name="connsiteY102" fmla="*/ 2329368 h 3176298"/>
                  <a:gd name="connsiteX103" fmla="*/ 6623118 w 12192000"/>
                  <a:gd name="connsiteY103" fmla="*/ 2324985 h 3176298"/>
                  <a:gd name="connsiteX104" fmla="*/ 6705417 w 12192000"/>
                  <a:gd name="connsiteY104" fmla="*/ 2323272 h 3176298"/>
                  <a:gd name="connsiteX105" fmla="*/ 6752283 w 12192000"/>
                  <a:gd name="connsiteY105" fmla="*/ 2321937 h 3176298"/>
                  <a:gd name="connsiteX106" fmla="*/ 6810195 w 12192000"/>
                  <a:gd name="connsiteY106" fmla="*/ 2331082 h 3176298"/>
                  <a:gd name="connsiteX107" fmla="*/ 6910782 w 12192000"/>
                  <a:gd name="connsiteY107" fmla="*/ 2350512 h 3176298"/>
                  <a:gd name="connsiteX108" fmla="*/ 6937263 w 12192000"/>
                  <a:gd name="connsiteY108" fmla="*/ 2353561 h 3176298"/>
                  <a:gd name="connsiteX109" fmla="*/ 6985653 w 12192000"/>
                  <a:gd name="connsiteY109" fmla="*/ 2362897 h 3176298"/>
                  <a:gd name="connsiteX110" fmla="*/ 6994415 w 12192000"/>
                  <a:gd name="connsiteY110" fmla="*/ 2364611 h 3176298"/>
                  <a:gd name="connsiteX111" fmla="*/ 7068141 w 12192000"/>
                  <a:gd name="connsiteY111" fmla="*/ 2388234 h 3176298"/>
                  <a:gd name="connsiteX112" fmla="*/ 7106432 w 12192000"/>
                  <a:gd name="connsiteY112" fmla="*/ 2390138 h 3176298"/>
                  <a:gd name="connsiteX113" fmla="*/ 7216547 w 12192000"/>
                  <a:gd name="connsiteY113" fmla="*/ 2390330 h 3176298"/>
                  <a:gd name="connsiteX114" fmla="*/ 7263220 w 12192000"/>
                  <a:gd name="connsiteY114" fmla="*/ 2386709 h 3176298"/>
                  <a:gd name="connsiteX115" fmla="*/ 7375428 w 12192000"/>
                  <a:gd name="connsiteY115" fmla="*/ 2372803 h 3176298"/>
                  <a:gd name="connsiteX116" fmla="*/ 7445916 w 12192000"/>
                  <a:gd name="connsiteY116" fmla="*/ 2365945 h 3176298"/>
                  <a:gd name="connsiteX117" fmla="*/ 7526880 w 12192000"/>
                  <a:gd name="connsiteY117" fmla="*/ 2355084 h 3176298"/>
                  <a:gd name="connsiteX118" fmla="*/ 7619655 w 12192000"/>
                  <a:gd name="connsiteY118" fmla="*/ 2348226 h 3176298"/>
                  <a:gd name="connsiteX119" fmla="*/ 7788636 w 12192000"/>
                  <a:gd name="connsiteY119" fmla="*/ 2327461 h 3176298"/>
                  <a:gd name="connsiteX120" fmla="*/ 7952280 w 12192000"/>
                  <a:gd name="connsiteY120" fmla="*/ 2305935 h 3176298"/>
                  <a:gd name="connsiteX121" fmla="*/ 8019339 w 12192000"/>
                  <a:gd name="connsiteY121" fmla="*/ 2286884 h 3176298"/>
                  <a:gd name="connsiteX122" fmla="*/ 8137835 w 12192000"/>
                  <a:gd name="connsiteY122" fmla="*/ 2259832 h 3176298"/>
                  <a:gd name="connsiteX123" fmla="*/ 8189651 w 12192000"/>
                  <a:gd name="connsiteY123" fmla="*/ 2243639 h 3176298"/>
                  <a:gd name="connsiteX124" fmla="*/ 8313671 w 12192000"/>
                  <a:gd name="connsiteY124" fmla="*/ 2209920 h 3176298"/>
                  <a:gd name="connsiteX125" fmla="*/ 8459979 w 12192000"/>
                  <a:gd name="connsiteY125" fmla="*/ 2158864 h 3176298"/>
                  <a:gd name="connsiteX126" fmla="*/ 8516369 w 12192000"/>
                  <a:gd name="connsiteY126" fmla="*/ 2144003 h 3176298"/>
                  <a:gd name="connsiteX127" fmla="*/ 8657726 w 12192000"/>
                  <a:gd name="connsiteY127" fmla="*/ 2106284 h 3176298"/>
                  <a:gd name="connsiteX128" fmla="*/ 8711448 w 12192000"/>
                  <a:gd name="connsiteY128" fmla="*/ 2098664 h 3176298"/>
                  <a:gd name="connsiteX129" fmla="*/ 8772219 w 12192000"/>
                  <a:gd name="connsiteY129" fmla="*/ 2082280 h 3176298"/>
                  <a:gd name="connsiteX130" fmla="*/ 8845565 w 12192000"/>
                  <a:gd name="connsiteY130" fmla="*/ 2053705 h 3176298"/>
                  <a:gd name="connsiteX131" fmla="*/ 8967871 w 12192000"/>
                  <a:gd name="connsiteY131" fmla="*/ 2011221 h 3176298"/>
                  <a:gd name="connsiteX132" fmla="*/ 9015878 w 12192000"/>
                  <a:gd name="connsiteY132" fmla="*/ 2001124 h 3176298"/>
                  <a:gd name="connsiteX133" fmla="*/ 9234579 w 12192000"/>
                  <a:gd name="connsiteY133" fmla="*/ 1935209 h 3176298"/>
                  <a:gd name="connsiteX134" fmla="*/ 9346597 w 12192000"/>
                  <a:gd name="connsiteY134" fmla="*/ 1896917 h 3176298"/>
                  <a:gd name="connsiteX135" fmla="*/ 9416321 w 12192000"/>
                  <a:gd name="connsiteY135" fmla="*/ 1880724 h 3176298"/>
                  <a:gd name="connsiteX136" fmla="*/ 9477283 w 12192000"/>
                  <a:gd name="connsiteY136" fmla="*/ 1856149 h 3176298"/>
                  <a:gd name="connsiteX137" fmla="*/ 9666265 w 12192000"/>
                  <a:gd name="connsiteY137" fmla="*/ 1787186 h 3176298"/>
                  <a:gd name="connsiteX138" fmla="*/ 9754088 w 12192000"/>
                  <a:gd name="connsiteY138" fmla="*/ 1741464 h 3176298"/>
                  <a:gd name="connsiteX139" fmla="*/ 9899446 w 12192000"/>
                  <a:gd name="connsiteY139" fmla="*/ 1656880 h 3176298"/>
                  <a:gd name="connsiteX140" fmla="*/ 9993175 w 12192000"/>
                  <a:gd name="connsiteY140" fmla="*/ 1576487 h 3176298"/>
                  <a:gd name="connsiteX141" fmla="*/ 10044230 w 12192000"/>
                  <a:gd name="connsiteY141" fmla="*/ 1540480 h 3176298"/>
                  <a:gd name="connsiteX142" fmla="*/ 10131863 w 12192000"/>
                  <a:gd name="connsiteY142" fmla="*/ 1485613 h 3176298"/>
                  <a:gd name="connsiteX143" fmla="*/ 10242357 w 12192000"/>
                  <a:gd name="connsiteY143" fmla="*/ 1410555 h 3176298"/>
                  <a:gd name="connsiteX144" fmla="*/ 10363709 w 12192000"/>
                  <a:gd name="connsiteY144" fmla="*/ 1359499 h 3176298"/>
                  <a:gd name="connsiteX145" fmla="*/ 10428291 w 12192000"/>
                  <a:gd name="connsiteY145" fmla="*/ 1314920 h 3176298"/>
                  <a:gd name="connsiteX146" fmla="*/ 10490969 w 12192000"/>
                  <a:gd name="connsiteY146" fmla="*/ 1267104 h 3176298"/>
                  <a:gd name="connsiteX147" fmla="*/ 10523354 w 12192000"/>
                  <a:gd name="connsiteY147" fmla="*/ 1238337 h 3176298"/>
                  <a:gd name="connsiteX148" fmla="*/ 10590031 w 12192000"/>
                  <a:gd name="connsiteY148" fmla="*/ 1191664 h 3176298"/>
                  <a:gd name="connsiteX149" fmla="*/ 10656519 w 12192000"/>
                  <a:gd name="connsiteY149" fmla="*/ 1156038 h 3176298"/>
                  <a:gd name="connsiteX150" fmla="*/ 10703573 w 12192000"/>
                  <a:gd name="connsiteY150" fmla="*/ 1120603 h 3176298"/>
                  <a:gd name="connsiteX151" fmla="*/ 10764534 w 12192000"/>
                  <a:gd name="connsiteY151" fmla="*/ 1067643 h 3176298"/>
                  <a:gd name="connsiteX152" fmla="*/ 10850453 w 12192000"/>
                  <a:gd name="connsiteY152" fmla="*/ 1014301 h 3176298"/>
                  <a:gd name="connsiteX153" fmla="*/ 10929704 w 12192000"/>
                  <a:gd name="connsiteY153" fmla="*/ 980201 h 3176298"/>
                  <a:gd name="connsiteX154" fmla="*/ 10967423 w 12192000"/>
                  <a:gd name="connsiteY154" fmla="*/ 930289 h 3176298"/>
                  <a:gd name="connsiteX155" fmla="*/ 11058869 w 12192000"/>
                  <a:gd name="connsiteY155" fmla="*/ 838084 h 3176298"/>
                  <a:gd name="connsiteX156" fmla="*/ 11172600 w 12192000"/>
                  <a:gd name="connsiteY156" fmla="*/ 762834 h 3176298"/>
                  <a:gd name="connsiteX157" fmla="*/ 11275283 w 12192000"/>
                  <a:gd name="connsiteY157" fmla="*/ 673676 h 3176298"/>
                  <a:gd name="connsiteX158" fmla="*/ 11320623 w 12192000"/>
                  <a:gd name="connsiteY158" fmla="*/ 639195 h 3176298"/>
                  <a:gd name="connsiteX159" fmla="*/ 11374346 w 12192000"/>
                  <a:gd name="connsiteY159" fmla="*/ 601664 h 3176298"/>
                  <a:gd name="connsiteX160" fmla="*/ 11448453 w 12192000"/>
                  <a:gd name="connsiteY160" fmla="*/ 567755 h 3176298"/>
                  <a:gd name="connsiteX161" fmla="*/ 11532275 w 12192000"/>
                  <a:gd name="connsiteY161" fmla="*/ 522605 h 3176298"/>
                  <a:gd name="connsiteX162" fmla="*/ 11562947 w 12192000"/>
                  <a:gd name="connsiteY162" fmla="*/ 486598 h 3176298"/>
                  <a:gd name="connsiteX163" fmla="*/ 11672489 w 12192000"/>
                  <a:gd name="connsiteY163" fmla="*/ 335337 h 3176298"/>
                  <a:gd name="connsiteX164" fmla="*/ 11821656 w 12192000"/>
                  <a:gd name="connsiteY164" fmla="*/ 207889 h 3176298"/>
                  <a:gd name="connsiteX165" fmla="*/ 11986443 w 12192000"/>
                  <a:gd name="connsiteY165" fmla="*/ 104824 h 3176298"/>
                  <a:gd name="connsiteX166" fmla="*/ 12026448 w 12192000"/>
                  <a:gd name="connsiteY166" fmla="*/ 88821 h 3176298"/>
                  <a:gd name="connsiteX167" fmla="*/ 12160947 w 12192000"/>
                  <a:gd name="connsiteY167" fmla="*/ 28621 h 3176298"/>
                  <a:gd name="connsiteX168" fmla="*/ 12192000 w 12192000"/>
                  <a:gd name="connsiteY168" fmla="*/ 0 h 3176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Lst>
                <a:rect l="l" t="t" r="r" b="b"/>
                <a:pathLst>
                  <a:path w="12192000" h="3176298">
                    <a:moveTo>
                      <a:pt x="12192000" y="0"/>
                    </a:moveTo>
                    <a:lnTo>
                      <a:pt x="12192000" y="3176298"/>
                    </a:lnTo>
                    <a:lnTo>
                      <a:pt x="0" y="3176298"/>
                    </a:lnTo>
                    <a:lnTo>
                      <a:pt x="0" y="2264980"/>
                    </a:lnTo>
                    <a:lnTo>
                      <a:pt x="544" y="2264980"/>
                    </a:lnTo>
                    <a:lnTo>
                      <a:pt x="544" y="2392219"/>
                    </a:lnTo>
                    <a:lnTo>
                      <a:pt x="61197" y="2387448"/>
                    </a:lnTo>
                    <a:cubicBezTo>
                      <a:pt x="80794" y="2382137"/>
                      <a:pt x="99990" y="2374707"/>
                      <a:pt x="119613" y="2369945"/>
                    </a:cubicBezTo>
                    <a:cubicBezTo>
                      <a:pt x="137898" y="2365563"/>
                      <a:pt x="155046" y="2355466"/>
                      <a:pt x="172384" y="2347084"/>
                    </a:cubicBezTo>
                    <a:cubicBezTo>
                      <a:pt x="205529" y="2331082"/>
                      <a:pt x="240965" y="2341178"/>
                      <a:pt x="274873" y="2336988"/>
                    </a:cubicBezTo>
                    <a:cubicBezTo>
                      <a:pt x="285732" y="2335653"/>
                      <a:pt x="296590" y="2334130"/>
                      <a:pt x="307259" y="2331461"/>
                    </a:cubicBezTo>
                    <a:cubicBezTo>
                      <a:pt x="336408" y="2324413"/>
                      <a:pt x="366127" y="2318317"/>
                      <a:pt x="394511" y="2308601"/>
                    </a:cubicBezTo>
                    <a:cubicBezTo>
                      <a:pt x="426709" y="2297743"/>
                      <a:pt x="457572" y="2283264"/>
                      <a:pt x="494337" y="2268213"/>
                    </a:cubicBezTo>
                    <a:cubicBezTo>
                      <a:pt x="507102" y="2272024"/>
                      <a:pt x="526724" y="2282312"/>
                      <a:pt x="546917" y="2283264"/>
                    </a:cubicBezTo>
                    <a:cubicBezTo>
                      <a:pt x="611880" y="2286503"/>
                      <a:pt x="672650" y="2268786"/>
                      <a:pt x="730754" y="2240780"/>
                    </a:cubicBezTo>
                    <a:cubicBezTo>
                      <a:pt x="748471" y="2232399"/>
                      <a:pt x="767524" y="2226874"/>
                      <a:pt x="785432" y="2218682"/>
                    </a:cubicBezTo>
                    <a:cubicBezTo>
                      <a:pt x="791717" y="2215826"/>
                      <a:pt x="799909" y="2209730"/>
                      <a:pt x="801053" y="2204013"/>
                    </a:cubicBezTo>
                    <a:cubicBezTo>
                      <a:pt x="807719" y="2170866"/>
                      <a:pt x="832486" y="2171436"/>
                      <a:pt x="858205" y="2169532"/>
                    </a:cubicBezTo>
                    <a:cubicBezTo>
                      <a:pt x="888877" y="2167247"/>
                      <a:pt x="919165" y="2161912"/>
                      <a:pt x="949646" y="2157340"/>
                    </a:cubicBezTo>
                    <a:cubicBezTo>
                      <a:pt x="953648" y="2156768"/>
                      <a:pt x="957266" y="2152768"/>
                      <a:pt x="960887" y="2150099"/>
                    </a:cubicBezTo>
                    <a:cubicBezTo>
                      <a:pt x="966411" y="2146099"/>
                      <a:pt x="971554" y="2140003"/>
                      <a:pt x="977653" y="2138480"/>
                    </a:cubicBezTo>
                    <a:cubicBezTo>
                      <a:pt x="1008894" y="2131049"/>
                      <a:pt x="1040327" y="2124763"/>
                      <a:pt x="1071762" y="2117905"/>
                    </a:cubicBezTo>
                    <a:cubicBezTo>
                      <a:pt x="1078810" y="2116380"/>
                      <a:pt x="1086048" y="2114476"/>
                      <a:pt x="1092527" y="2111428"/>
                    </a:cubicBezTo>
                    <a:cubicBezTo>
                      <a:pt x="1098623" y="2108570"/>
                      <a:pt x="1103767" y="2103616"/>
                      <a:pt x="1109865" y="2100568"/>
                    </a:cubicBezTo>
                    <a:cubicBezTo>
                      <a:pt x="1126437" y="2092378"/>
                      <a:pt x="1143394" y="2084757"/>
                      <a:pt x="1162823" y="2075613"/>
                    </a:cubicBezTo>
                    <a:cubicBezTo>
                      <a:pt x="1173681" y="2092757"/>
                      <a:pt x="1188354" y="2083041"/>
                      <a:pt x="1206641" y="2074851"/>
                    </a:cubicBezTo>
                    <a:cubicBezTo>
                      <a:pt x="1225310" y="2066468"/>
                      <a:pt x="1246837" y="2063801"/>
                      <a:pt x="1267411" y="2060753"/>
                    </a:cubicBezTo>
                    <a:cubicBezTo>
                      <a:pt x="1305132" y="2055228"/>
                      <a:pt x="1343044" y="2051799"/>
                      <a:pt x="1380762" y="2046847"/>
                    </a:cubicBezTo>
                    <a:cubicBezTo>
                      <a:pt x="1388765" y="2045703"/>
                      <a:pt x="1397909" y="2043608"/>
                      <a:pt x="1404006" y="2038844"/>
                    </a:cubicBezTo>
                    <a:cubicBezTo>
                      <a:pt x="1445725" y="2006839"/>
                      <a:pt x="1496403" y="1997887"/>
                      <a:pt x="1544598" y="2000932"/>
                    </a:cubicBezTo>
                    <a:cubicBezTo>
                      <a:pt x="1582510" y="2003220"/>
                      <a:pt x="1619658" y="2004935"/>
                      <a:pt x="1657188" y="2001697"/>
                    </a:cubicBezTo>
                    <a:cubicBezTo>
                      <a:pt x="1660046" y="2001505"/>
                      <a:pt x="1663856" y="2001887"/>
                      <a:pt x="1665950" y="2003411"/>
                    </a:cubicBezTo>
                    <a:cubicBezTo>
                      <a:pt x="1678904" y="2013507"/>
                      <a:pt x="1692431" y="2014269"/>
                      <a:pt x="1709006" y="2015983"/>
                    </a:cubicBezTo>
                    <a:cubicBezTo>
                      <a:pt x="1732439" y="2018461"/>
                      <a:pt x="1753965" y="2016745"/>
                      <a:pt x="1775684" y="2012555"/>
                    </a:cubicBezTo>
                    <a:cubicBezTo>
                      <a:pt x="1791496" y="2009507"/>
                      <a:pt x="1807497" y="2003220"/>
                      <a:pt x="1821596" y="1995218"/>
                    </a:cubicBezTo>
                    <a:cubicBezTo>
                      <a:pt x="1841216" y="1983978"/>
                      <a:pt x="1860079" y="1979597"/>
                      <a:pt x="1878748" y="1994457"/>
                    </a:cubicBezTo>
                    <a:cubicBezTo>
                      <a:pt x="1898940" y="2010269"/>
                      <a:pt x="1921800" y="2004745"/>
                      <a:pt x="1944092" y="2005315"/>
                    </a:cubicBezTo>
                    <a:cubicBezTo>
                      <a:pt x="1953806" y="2005507"/>
                      <a:pt x="1964094" y="2005124"/>
                      <a:pt x="1973429" y="2007601"/>
                    </a:cubicBezTo>
                    <a:cubicBezTo>
                      <a:pt x="2000479" y="2014651"/>
                      <a:pt x="2026581" y="2025320"/>
                      <a:pt x="2054013" y="2030082"/>
                    </a:cubicBezTo>
                    <a:cubicBezTo>
                      <a:pt x="2069254" y="2032747"/>
                      <a:pt x="2086208" y="2027986"/>
                      <a:pt x="2102021" y="2024557"/>
                    </a:cubicBezTo>
                    <a:cubicBezTo>
                      <a:pt x="2118023" y="2020937"/>
                      <a:pt x="2133834" y="2015413"/>
                      <a:pt x="2149267" y="2009697"/>
                    </a:cubicBezTo>
                    <a:cubicBezTo>
                      <a:pt x="2159743" y="2005887"/>
                      <a:pt x="2171173" y="2002267"/>
                      <a:pt x="2179556" y="1995409"/>
                    </a:cubicBezTo>
                    <a:cubicBezTo>
                      <a:pt x="2198608" y="1979788"/>
                      <a:pt x="2218229" y="1977120"/>
                      <a:pt x="2240710" y="1985312"/>
                    </a:cubicBezTo>
                    <a:cubicBezTo>
                      <a:pt x="2244137" y="1986647"/>
                      <a:pt x="2248138" y="1986647"/>
                      <a:pt x="2251948" y="1986836"/>
                    </a:cubicBezTo>
                    <a:cubicBezTo>
                      <a:pt x="2312915" y="1990836"/>
                      <a:pt x="2373874" y="1993314"/>
                      <a:pt x="2434456" y="1999410"/>
                    </a:cubicBezTo>
                    <a:cubicBezTo>
                      <a:pt x="2459029" y="2001887"/>
                      <a:pt x="2482652" y="2012745"/>
                      <a:pt x="2506847" y="2019603"/>
                    </a:cubicBezTo>
                    <a:cubicBezTo>
                      <a:pt x="2511800" y="2020937"/>
                      <a:pt x="2517327" y="2023033"/>
                      <a:pt x="2522279" y="2022080"/>
                    </a:cubicBezTo>
                    <a:cubicBezTo>
                      <a:pt x="2576191" y="2012555"/>
                      <a:pt x="2626677" y="2026461"/>
                      <a:pt x="2676398" y="2044751"/>
                    </a:cubicBezTo>
                    <a:cubicBezTo>
                      <a:pt x="2681540" y="2046656"/>
                      <a:pt x="2687827" y="2046084"/>
                      <a:pt x="2693543" y="2045703"/>
                    </a:cubicBezTo>
                    <a:cubicBezTo>
                      <a:pt x="2709548" y="2044370"/>
                      <a:pt x="2726882" y="2037701"/>
                      <a:pt x="2741360" y="2041701"/>
                    </a:cubicBezTo>
                    <a:cubicBezTo>
                      <a:pt x="2779842" y="2052753"/>
                      <a:pt x="2817943" y="2066087"/>
                      <a:pt x="2854140" y="2082851"/>
                    </a:cubicBezTo>
                    <a:cubicBezTo>
                      <a:pt x="2890910" y="2099805"/>
                      <a:pt x="2925008" y="2114095"/>
                      <a:pt x="2967110" y="2096949"/>
                    </a:cubicBezTo>
                    <a:cubicBezTo>
                      <a:pt x="2985016" y="2089709"/>
                      <a:pt x="3008639" y="2094853"/>
                      <a:pt x="3029216" y="2096757"/>
                    </a:cubicBezTo>
                    <a:cubicBezTo>
                      <a:pt x="3044264" y="2098282"/>
                      <a:pt x="3058743" y="2106856"/>
                      <a:pt x="3073604" y="2106856"/>
                    </a:cubicBezTo>
                    <a:cubicBezTo>
                      <a:pt x="3113231" y="2106856"/>
                      <a:pt x="3148472" y="2116953"/>
                      <a:pt x="3182763" y="2137527"/>
                    </a:cubicBezTo>
                    <a:cubicBezTo>
                      <a:pt x="3196102" y="2145528"/>
                      <a:pt x="3216867" y="2140193"/>
                      <a:pt x="3234202" y="2142289"/>
                    </a:cubicBezTo>
                    <a:cubicBezTo>
                      <a:pt x="3252492" y="2144765"/>
                      <a:pt x="3271348" y="2147051"/>
                      <a:pt x="3288877" y="2152578"/>
                    </a:cubicBezTo>
                    <a:cubicBezTo>
                      <a:pt x="3334216" y="2167056"/>
                      <a:pt x="3378986" y="2183439"/>
                      <a:pt x="3424135" y="2198680"/>
                    </a:cubicBezTo>
                    <a:cubicBezTo>
                      <a:pt x="3461282" y="2211253"/>
                      <a:pt x="3497862" y="2201347"/>
                      <a:pt x="3534629" y="2196013"/>
                    </a:cubicBezTo>
                    <a:cubicBezTo>
                      <a:pt x="3557682" y="2192583"/>
                      <a:pt x="3579206" y="2184391"/>
                      <a:pt x="3605116" y="2196583"/>
                    </a:cubicBezTo>
                    <a:cubicBezTo>
                      <a:pt x="3629882" y="2208205"/>
                      <a:pt x="3661315" y="2205537"/>
                      <a:pt x="3689131" y="2211824"/>
                    </a:cubicBezTo>
                    <a:cubicBezTo>
                      <a:pt x="3712565" y="2217157"/>
                      <a:pt x="3735231" y="2225732"/>
                      <a:pt x="3757902" y="2234114"/>
                    </a:cubicBezTo>
                    <a:cubicBezTo>
                      <a:pt x="3788766" y="2245545"/>
                      <a:pt x="3819245" y="2257545"/>
                      <a:pt x="3852966" y="2251831"/>
                    </a:cubicBezTo>
                    <a:cubicBezTo>
                      <a:pt x="3891259" y="2245353"/>
                      <a:pt x="3917546" y="2269738"/>
                      <a:pt x="3947648" y="2285932"/>
                    </a:cubicBezTo>
                    <a:cubicBezTo>
                      <a:pt x="3968414" y="2296980"/>
                      <a:pt x="3991083" y="2305172"/>
                      <a:pt x="4013753" y="2312031"/>
                    </a:cubicBezTo>
                    <a:cubicBezTo>
                      <a:pt x="4044043" y="2320985"/>
                      <a:pt x="4075285" y="2326320"/>
                      <a:pt x="4105766" y="2335082"/>
                    </a:cubicBezTo>
                    <a:cubicBezTo>
                      <a:pt x="4151870" y="2348226"/>
                      <a:pt x="4198546" y="2358514"/>
                      <a:pt x="4246551" y="2351274"/>
                    </a:cubicBezTo>
                    <a:cubicBezTo>
                      <a:pt x="4268649" y="2348036"/>
                      <a:pt x="4289227" y="2348226"/>
                      <a:pt x="4311323" y="2352991"/>
                    </a:cubicBezTo>
                    <a:cubicBezTo>
                      <a:pt x="4347518" y="2360801"/>
                      <a:pt x="4384668" y="2361753"/>
                      <a:pt x="4413817" y="2390899"/>
                    </a:cubicBezTo>
                    <a:cubicBezTo>
                      <a:pt x="4424104" y="2401188"/>
                      <a:pt x="4442581" y="2403853"/>
                      <a:pt x="4457632" y="2409188"/>
                    </a:cubicBezTo>
                    <a:cubicBezTo>
                      <a:pt x="4474969" y="2415476"/>
                      <a:pt x="4487731" y="2412236"/>
                      <a:pt x="4497068" y="2393947"/>
                    </a:cubicBezTo>
                    <a:cubicBezTo>
                      <a:pt x="4501257" y="2385757"/>
                      <a:pt x="4513260" y="2377755"/>
                      <a:pt x="4522596" y="2376421"/>
                    </a:cubicBezTo>
                    <a:cubicBezTo>
                      <a:pt x="4550599" y="2372421"/>
                      <a:pt x="4576318" y="2378327"/>
                      <a:pt x="4603368" y="2391282"/>
                    </a:cubicBezTo>
                    <a:cubicBezTo>
                      <a:pt x="4628705" y="2403474"/>
                      <a:pt x="4660331" y="2402140"/>
                      <a:pt x="4689098" y="2406903"/>
                    </a:cubicBezTo>
                    <a:cubicBezTo>
                      <a:pt x="4699289" y="2408618"/>
                      <a:pt x="4709482" y="2411237"/>
                      <a:pt x="4719697" y="2413428"/>
                    </a:cubicBezTo>
                    <a:lnTo>
                      <a:pt x="4726469" y="2414298"/>
                    </a:lnTo>
                    <a:lnTo>
                      <a:pt x="4785776" y="2414298"/>
                    </a:lnTo>
                    <a:lnTo>
                      <a:pt x="4788661" y="2414047"/>
                    </a:lnTo>
                    <a:cubicBezTo>
                      <a:pt x="4801401" y="2412237"/>
                      <a:pt x="4814166" y="2410142"/>
                      <a:pt x="4827024" y="2408999"/>
                    </a:cubicBezTo>
                    <a:cubicBezTo>
                      <a:pt x="4847027" y="2407095"/>
                      <a:pt x="4867412" y="2407856"/>
                      <a:pt x="4887415" y="2405570"/>
                    </a:cubicBezTo>
                    <a:cubicBezTo>
                      <a:pt x="4903799" y="2403853"/>
                      <a:pt x="4919991" y="2399474"/>
                      <a:pt x="4936184" y="2395853"/>
                    </a:cubicBezTo>
                    <a:cubicBezTo>
                      <a:pt x="4942089" y="2394520"/>
                      <a:pt x="4947996" y="2389376"/>
                      <a:pt x="4953328" y="2390138"/>
                    </a:cubicBezTo>
                    <a:cubicBezTo>
                      <a:pt x="5006292" y="2398330"/>
                      <a:pt x="5044391" y="2361753"/>
                      <a:pt x="5089162" y="2345560"/>
                    </a:cubicBezTo>
                    <a:cubicBezTo>
                      <a:pt x="5136216" y="2328413"/>
                      <a:pt x="5181748" y="2302124"/>
                      <a:pt x="5234326" y="2309935"/>
                    </a:cubicBezTo>
                    <a:cubicBezTo>
                      <a:pt x="5266141" y="2314697"/>
                      <a:pt x="5296812" y="2325747"/>
                      <a:pt x="5328438" y="2332416"/>
                    </a:cubicBezTo>
                    <a:cubicBezTo>
                      <a:pt x="5339677" y="2334701"/>
                      <a:pt x="5352250" y="2334320"/>
                      <a:pt x="5363491" y="2332034"/>
                    </a:cubicBezTo>
                    <a:cubicBezTo>
                      <a:pt x="5417784" y="2321555"/>
                      <a:pt x="5471316" y="2320032"/>
                      <a:pt x="5524660" y="2337178"/>
                    </a:cubicBezTo>
                    <a:cubicBezTo>
                      <a:pt x="5533802" y="2340036"/>
                      <a:pt x="5543518" y="2342701"/>
                      <a:pt x="5553045" y="2342701"/>
                    </a:cubicBezTo>
                    <a:cubicBezTo>
                      <a:pt x="5605244" y="2342701"/>
                      <a:pt x="5656488" y="2338701"/>
                      <a:pt x="5706401" y="2320032"/>
                    </a:cubicBezTo>
                    <a:cubicBezTo>
                      <a:pt x="5723166" y="2313745"/>
                      <a:pt x="5743551" y="2317745"/>
                      <a:pt x="5762029" y="2316221"/>
                    </a:cubicBezTo>
                    <a:cubicBezTo>
                      <a:pt x="5779174" y="2314889"/>
                      <a:pt x="5796702" y="2314317"/>
                      <a:pt x="5813276" y="2309935"/>
                    </a:cubicBezTo>
                    <a:cubicBezTo>
                      <a:pt x="5837472" y="2303459"/>
                      <a:pt x="5859949" y="2302697"/>
                      <a:pt x="5884906" y="2308411"/>
                    </a:cubicBezTo>
                    <a:cubicBezTo>
                      <a:pt x="5908719" y="2313745"/>
                      <a:pt x="5934438" y="2311079"/>
                      <a:pt x="5959204" y="2311269"/>
                    </a:cubicBezTo>
                    <a:cubicBezTo>
                      <a:pt x="5986828" y="2311459"/>
                      <a:pt x="6014449" y="2311649"/>
                      <a:pt x="6042072" y="2310697"/>
                    </a:cubicBezTo>
                    <a:cubicBezTo>
                      <a:pt x="6053124" y="2310317"/>
                      <a:pt x="6065695" y="2302697"/>
                      <a:pt x="6074842" y="2305745"/>
                    </a:cubicBezTo>
                    <a:cubicBezTo>
                      <a:pt x="6104368" y="2316031"/>
                      <a:pt x="6133897" y="2303649"/>
                      <a:pt x="6163425" y="2309172"/>
                    </a:cubicBezTo>
                    <a:cubicBezTo>
                      <a:pt x="6177905" y="2312031"/>
                      <a:pt x="6194288" y="2304220"/>
                      <a:pt x="6209909" y="2303459"/>
                    </a:cubicBezTo>
                    <a:cubicBezTo>
                      <a:pt x="6235437" y="2302124"/>
                      <a:pt x="6260964" y="2302697"/>
                      <a:pt x="6286493" y="2302315"/>
                    </a:cubicBezTo>
                    <a:cubicBezTo>
                      <a:pt x="6294876" y="2302124"/>
                      <a:pt x="6303068" y="2301362"/>
                      <a:pt x="6311449" y="2300980"/>
                    </a:cubicBezTo>
                    <a:cubicBezTo>
                      <a:pt x="6318880" y="2300601"/>
                      <a:pt x="6326691" y="2298887"/>
                      <a:pt x="6333739" y="2300218"/>
                    </a:cubicBezTo>
                    <a:cubicBezTo>
                      <a:pt x="6359268" y="2304983"/>
                      <a:pt x="6384414" y="2312793"/>
                      <a:pt x="6410131" y="2315841"/>
                    </a:cubicBezTo>
                    <a:cubicBezTo>
                      <a:pt x="6432420" y="2318507"/>
                      <a:pt x="6455472" y="2314889"/>
                      <a:pt x="6477951" y="2316793"/>
                    </a:cubicBezTo>
                    <a:cubicBezTo>
                      <a:pt x="6517576" y="2320032"/>
                      <a:pt x="6557201" y="2325747"/>
                      <a:pt x="6596828" y="2329368"/>
                    </a:cubicBezTo>
                    <a:cubicBezTo>
                      <a:pt x="6605401" y="2330130"/>
                      <a:pt x="6614353" y="2325365"/>
                      <a:pt x="6623118" y="2324985"/>
                    </a:cubicBezTo>
                    <a:cubicBezTo>
                      <a:pt x="6650551" y="2324033"/>
                      <a:pt x="6677984" y="2323841"/>
                      <a:pt x="6705417" y="2323272"/>
                    </a:cubicBezTo>
                    <a:cubicBezTo>
                      <a:pt x="6721038" y="2323080"/>
                      <a:pt x="6736851" y="2323651"/>
                      <a:pt x="6752283" y="2321937"/>
                    </a:cubicBezTo>
                    <a:cubicBezTo>
                      <a:pt x="6772665" y="2319651"/>
                      <a:pt x="6791144" y="2316221"/>
                      <a:pt x="6810195" y="2331082"/>
                    </a:cubicBezTo>
                    <a:cubicBezTo>
                      <a:pt x="6839534" y="2354132"/>
                      <a:pt x="6876872" y="2345178"/>
                      <a:pt x="6910782" y="2350512"/>
                    </a:cubicBezTo>
                    <a:cubicBezTo>
                      <a:pt x="6919547" y="2351847"/>
                      <a:pt x="6928501" y="2352036"/>
                      <a:pt x="6937263" y="2353561"/>
                    </a:cubicBezTo>
                    <a:cubicBezTo>
                      <a:pt x="6953457" y="2356418"/>
                      <a:pt x="6969457" y="2359657"/>
                      <a:pt x="6985653" y="2362897"/>
                    </a:cubicBezTo>
                    <a:cubicBezTo>
                      <a:pt x="6988509" y="2363467"/>
                      <a:pt x="6991747" y="2363659"/>
                      <a:pt x="6994415" y="2364611"/>
                    </a:cubicBezTo>
                    <a:cubicBezTo>
                      <a:pt x="7018991" y="2372611"/>
                      <a:pt x="7043184" y="2381755"/>
                      <a:pt x="7068141" y="2388234"/>
                    </a:cubicBezTo>
                    <a:cubicBezTo>
                      <a:pt x="7080334" y="2391472"/>
                      <a:pt x="7093860" y="2391853"/>
                      <a:pt x="7106432" y="2390138"/>
                    </a:cubicBezTo>
                    <a:cubicBezTo>
                      <a:pt x="7143199" y="2385185"/>
                      <a:pt x="7179587" y="2383089"/>
                      <a:pt x="7216547" y="2390330"/>
                    </a:cubicBezTo>
                    <a:cubicBezTo>
                      <a:pt x="7231214" y="2393186"/>
                      <a:pt x="7247599" y="2388424"/>
                      <a:pt x="7263220" y="2386709"/>
                    </a:cubicBezTo>
                    <a:cubicBezTo>
                      <a:pt x="7300559" y="2382137"/>
                      <a:pt x="7337899" y="2377183"/>
                      <a:pt x="7375428" y="2372803"/>
                    </a:cubicBezTo>
                    <a:cubicBezTo>
                      <a:pt x="7398860" y="2370135"/>
                      <a:pt x="7422483" y="2368611"/>
                      <a:pt x="7445916" y="2365945"/>
                    </a:cubicBezTo>
                    <a:cubicBezTo>
                      <a:pt x="7472967" y="2362705"/>
                      <a:pt x="7499828" y="2357753"/>
                      <a:pt x="7526880" y="2355084"/>
                    </a:cubicBezTo>
                    <a:cubicBezTo>
                      <a:pt x="7557742" y="2352036"/>
                      <a:pt x="7588795" y="2351466"/>
                      <a:pt x="7619655" y="2348226"/>
                    </a:cubicBezTo>
                    <a:cubicBezTo>
                      <a:pt x="7676047" y="2341940"/>
                      <a:pt x="7732247" y="2334509"/>
                      <a:pt x="7788636" y="2327461"/>
                    </a:cubicBezTo>
                    <a:cubicBezTo>
                      <a:pt x="7843311" y="2320603"/>
                      <a:pt x="7897987" y="2314507"/>
                      <a:pt x="7952280" y="2305935"/>
                    </a:cubicBezTo>
                    <a:cubicBezTo>
                      <a:pt x="7975142" y="2302315"/>
                      <a:pt x="7996859" y="2292408"/>
                      <a:pt x="8019339" y="2286884"/>
                    </a:cubicBezTo>
                    <a:cubicBezTo>
                      <a:pt x="8058774" y="2277357"/>
                      <a:pt x="8098590" y="2269357"/>
                      <a:pt x="8137835" y="2259832"/>
                    </a:cubicBezTo>
                    <a:cubicBezTo>
                      <a:pt x="8155359" y="2255641"/>
                      <a:pt x="8172124" y="2248593"/>
                      <a:pt x="8189651" y="2243639"/>
                    </a:cubicBezTo>
                    <a:cubicBezTo>
                      <a:pt x="8230992" y="2232208"/>
                      <a:pt x="8272903" y="2222874"/>
                      <a:pt x="8313671" y="2209920"/>
                    </a:cubicBezTo>
                    <a:cubicBezTo>
                      <a:pt x="8362822" y="2194297"/>
                      <a:pt x="8411019" y="2175439"/>
                      <a:pt x="8459979" y="2158864"/>
                    </a:cubicBezTo>
                    <a:cubicBezTo>
                      <a:pt x="8478269" y="2152578"/>
                      <a:pt x="8497511" y="2148957"/>
                      <a:pt x="8516369" y="2144003"/>
                    </a:cubicBezTo>
                    <a:cubicBezTo>
                      <a:pt x="8563425" y="2131431"/>
                      <a:pt x="8610288" y="2118095"/>
                      <a:pt x="8657726" y="2106284"/>
                    </a:cubicBezTo>
                    <a:cubicBezTo>
                      <a:pt x="8675253" y="2101901"/>
                      <a:pt x="8693731" y="2102284"/>
                      <a:pt x="8711448" y="2098664"/>
                    </a:cubicBezTo>
                    <a:cubicBezTo>
                      <a:pt x="8732023" y="2094472"/>
                      <a:pt x="8752407" y="2089138"/>
                      <a:pt x="8772219" y="2082280"/>
                    </a:cubicBezTo>
                    <a:cubicBezTo>
                      <a:pt x="8796985" y="2073707"/>
                      <a:pt x="8820990" y="2062659"/>
                      <a:pt x="8845565" y="2053705"/>
                    </a:cubicBezTo>
                    <a:cubicBezTo>
                      <a:pt x="8886142" y="2039034"/>
                      <a:pt x="8926911" y="2024557"/>
                      <a:pt x="8967871" y="2011221"/>
                    </a:cubicBezTo>
                    <a:cubicBezTo>
                      <a:pt x="8983301" y="2006268"/>
                      <a:pt x="9000257" y="2005697"/>
                      <a:pt x="9015878" y="2001124"/>
                    </a:cubicBezTo>
                    <a:cubicBezTo>
                      <a:pt x="9088840" y="1979597"/>
                      <a:pt x="9161805" y="1957880"/>
                      <a:pt x="9234579" y="1935209"/>
                    </a:cubicBezTo>
                    <a:cubicBezTo>
                      <a:pt x="9272298" y="1923399"/>
                      <a:pt x="9308875" y="1908538"/>
                      <a:pt x="9346597" y="1896917"/>
                    </a:cubicBezTo>
                    <a:cubicBezTo>
                      <a:pt x="9369267" y="1889869"/>
                      <a:pt x="9393650" y="1887773"/>
                      <a:pt x="9416321" y="1880724"/>
                    </a:cubicBezTo>
                    <a:cubicBezTo>
                      <a:pt x="9437278" y="1874247"/>
                      <a:pt x="9456709" y="1863578"/>
                      <a:pt x="9477283" y="1856149"/>
                    </a:cubicBezTo>
                    <a:cubicBezTo>
                      <a:pt x="9540152" y="1833097"/>
                      <a:pt x="9603971" y="1811953"/>
                      <a:pt x="9666265" y="1787186"/>
                    </a:cubicBezTo>
                    <a:cubicBezTo>
                      <a:pt x="9696749" y="1775183"/>
                      <a:pt x="9725323" y="1757849"/>
                      <a:pt x="9754088" y="1741464"/>
                    </a:cubicBezTo>
                    <a:cubicBezTo>
                      <a:pt x="9802858" y="1713841"/>
                      <a:pt x="9850865" y="1685074"/>
                      <a:pt x="9899446" y="1656880"/>
                    </a:cubicBezTo>
                    <a:cubicBezTo>
                      <a:pt x="9935832" y="1635924"/>
                      <a:pt x="9968027" y="1611347"/>
                      <a:pt x="9993175" y="1576487"/>
                    </a:cubicBezTo>
                    <a:cubicBezTo>
                      <a:pt x="10004797" y="1560484"/>
                      <a:pt x="10024990" y="1546768"/>
                      <a:pt x="10044230" y="1540480"/>
                    </a:cubicBezTo>
                    <a:cubicBezTo>
                      <a:pt x="10078713" y="1529241"/>
                      <a:pt x="10104430" y="1507522"/>
                      <a:pt x="10131863" y="1485613"/>
                    </a:cubicBezTo>
                    <a:cubicBezTo>
                      <a:pt x="10166536" y="1457801"/>
                      <a:pt x="10203304" y="1431509"/>
                      <a:pt x="10242357" y="1410555"/>
                    </a:cubicBezTo>
                    <a:cubicBezTo>
                      <a:pt x="10280840" y="1389980"/>
                      <a:pt x="10324086" y="1378549"/>
                      <a:pt x="10363709" y="1359499"/>
                    </a:cubicBezTo>
                    <a:cubicBezTo>
                      <a:pt x="10386952" y="1348259"/>
                      <a:pt x="10407146" y="1330353"/>
                      <a:pt x="10428291" y="1314920"/>
                    </a:cubicBezTo>
                    <a:cubicBezTo>
                      <a:pt x="10449438" y="1299489"/>
                      <a:pt x="10470394" y="1283486"/>
                      <a:pt x="10490969" y="1267104"/>
                    </a:cubicBezTo>
                    <a:cubicBezTo>
                      <a:pt x="10502208" y="1258149"/>
                      <a:pt x="10511734" y="1246909"/>
                      <a:pt x="10523354" y="1238337"/>
                    </a:cubicBezTo>
                    <a:cubicBezTo>
                      <a:pt x="10545263" y="1222334"/>
                      <a:pt x="10569075" y="1208808"/>
                      <a:pt x="10590031" y="1191664"/>
                    </a:cubicBezTo>
                    <a:cubicBezTo>
                      <a:pt x="10610225" y="1175089"/>
                      <a:pt x="10633467" y="1166707"/>
                      <a:pt x="10656519" y="1156038"/>
                    </a:cubicBezTo>
                    <a:cubicBezTo>
                      <a:pt x="10674046" y="1148036"/>
                      <a:pt x="10686617" y="1130320"/>
                      <a:pt x="10703573" y="1120603"/>
                    </a:cubicBezTo>
                    <a:cubicBezTo>
                      <a:pt x="10727767" y="1106697"/>
                      <a:pt x="10746246" y="1089553"/>
                      <a:pt x="10764534" y="1067643"/>
                    </a:cubicBezTo>
                    <a:cubicBezTo>
                      <a:pt x="10785111" y="1043068"/>
                      <a:pt x="10820162" y="1029732"/>
                      <a:pt x="10850453" y="1014301"/>
                    </a:cubicBezTo>
                    <a:cubicBezTo>
                      <a:pt x="10876171" y="1001157"/>
                      <a:pt x="10906081" y="995632"/>
                      <a:pt x="10929704" y="980201"/>
                    </a:cubicBezTo>
                    <a:cubicBezTo>
                      <a:pt x="10946279" y="969342"/>
                      <a:pt x="10958661" y="948957"/>
                      <a:pt x="10967423" y="930289"/>
                    </a:cubicBezTo>
                    <a:cubicBezTo>
                      <a:pt x="10987046" y="887995"/>
                      <a:pt x="11021146" y="861897"/>
                      <a:pt x="11058869" y="838084"/>
                    </a:cubicBezTo>
                    <a:cubicBezTo>
                      <a:pt x="11097350" y="813699"/>
                      <a:pt x="11133927" y="786836"/>
                      <a:pt x="11172600" y="762834"/>
                    </a:cubicBezTo>
                    <a:cubicBezTo>
                      <a:pt x="11211843" y="738638"/>
                      <a:pt x="11243658" y="706443"/>
                      <a:pt x="11275283" y="673676"/>
                    </a:cubicBezTo>
                    <a:cubicBezTo>
                      <a:pt x="11288238" y="660150"/>
                      <a:pt x="11305192" y="650434"/>
                      <a:pt x="11320623" y="639195"/>
                    </a:cubicBezTo>
                    <a:cubicBezTo>
                      <a:pt x="11338339" y="626241"/>
                      <a:pt x="11355296" y="611953"/>
                      <a:pt x="11374346" y="601664"/>
                    </a:cubicBezTo>
                    <a:cubicBezTo>
                      <a:pt x="11398160" y="588709"/>
                      <a:pt x="11424069" y="579757"/>
                      <a:pt x="11448453" y="567755"/>
                    </a:cubicBezTo>
                    <a:cubicBezTo>
                      <a:pt x="11476838" y="553657"/>
                      <a:pt x="11505795" y="539750"/>
                      <a:pt x="11532275" y="522605"/>
                    </a:cubicBezTo>
                    <a:cubicBezTo>
                      <a:pt x="11545039" y="514413"/>
                      <a:pt x="11553613" y="499363"/>
                      <a:pt x="11562947" y="486598"/>
                    </a:cubicBezTo>
                    <a:cubicBezTo>
                      <a:pt x="11599714" y="436305"/>
                      <a:pt x="11635529" y="385441"/>
                      <a:pt x="11672489" y="335337"/>
                    </a:cubicBezTo>
                    <a:cubicBezTo>
                      <a:pt x="11712304" y="281424"/>
                      <a:pt x="11763931" y="241608"/>
                      <a:pt x="11821656" y="207889"/>
                    </a:cubicBezTo>
                    <a:cubicBezTo>
                      <a:pt x="11877664" y="175312"/>
                      <a:pt x="11931195" y="138734"/>
                      <a:pt x="11986443" y="104824"/>
                    </a:cubicBezTo>
                    <a:cubicBezTo>
                      <a:pt x="11998443" y="97395"/>
                      <a:pt x="12013114" y="94347"/>
                      <a:pt x="12026448" y="88821"/>
                    </a:cubicBezTo>
                    <a:cubicBezTo>
                      <a:pt x="12072360" y="69580"/>
                      <a:pt x="12118083" y="50147"/>
                      <a:pt x="12160947" y="28621"/>
                    </a:cubicBezTo>
                    <a:lnTo>
                      <a:pt x="12192000" y="0"/>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2" name="Group 11">
              <a:extLst>
                <a:ext uri="{FF2B5EF4-FFF2-40B4-BE49-F238E27FC236}">
                  <a16:creationId xmlns:a16="http://schemas.microsoft.com/office/drawing/2014/main" id="{05148B0F-801C-45A1-80C1-EEC25A22A7C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44" y="3296011"/>
              <a:ext cx="12191456" cy="2849975"/>
              <a:chOff x="544" y="3296011"/>
              <a:chExt cx="12191456" cy="2849975"/>
            </a:xfrm>
          </p:grpSpPr>
          <p:sp>
            <p:nvSpPr>
              <p:cNvPr id="13" name="Freeform: Shape 12">
                <a:extLst>
                  <a:ext uri="{FF2B5EF4-FFF2-40B4-BE49-F238E27FC236}">
                    <a16:creationId xmlns:a16="http://schemas.microsoft.com/office/drawing/2014/main" id="{E7715ED9-C8CE-4651-82AA-1C4B5F14A0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B911230A-EF3B-4760-9087-E4FBE05BD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4" y="3296011"/>
                <a:ext cx="12191456" cy="2849975"/>
              </a:xfrm>
              <a:custGeom>
                <a:avLst/>
                <a:gdLst>
                  <a:gd name="connsiteX0" fmla="*/ 6095524 w 6095524"/>
                  <a:gd name="connsiteY0" fmla="*/ 0 h 1424940"/>
                  <a:gd name="connsiteX1" fmla="*/ 6095524 w 6095524"/>
                  <a:gd name="connsiteY1" fmla="*/ 17431 h 1424940"/>
                  <a:gd name="connsiteX2" fmla="*/ 6095524 w 6095524"/>
                  <a:gd name="connsiteY2" fmla="*/ 216290 h 1424940"/>
                  <a:gd name="connsiteX3" fmla="*/ 6079998 w 6095524"/>
                  <a:gd name="connsiteY3" fmla="*/ 230600 h 1424940"/>
                  <a:gd name="connsiteX4" fmla="*/ 6012751 w 6095524"/>
                  <a:gd name="connsiteY4" fmla="*/ 260699 h 1424940"/>
                  <a:gd name="connsiteX5" fmla="*/ 5992749 w 6095524"/>
                  <a:gd name="connsiteY5" fmla="*/ 268700 h 1424940"/>
                  <a:gd name="connsiteX6" fmla="*/ 5910358 w 6095524"/>
                  <a:gd name="connsiteY6" fmla="*/ 320231 h 1424940"/>
                  <a:gd name="connsiteX7" fmla="*/ 5835777 w 6095524"/>
                  <a:gd name="connsiteY7" fmla="*/ 383953 h 1424940"/>
                  <a:gd name="connsiteX8" fmla="*/ 5781008 w 6095524"/>
                  <a:gd name="connsiteY8" fmla="*/ 459581 h 1424940"/>
                  <a:gd name="connsiteX9" fmla="*/ 5765673 w 6095524"/>
                  <a:gd name="connsiteY9" fmla="*/ 477584 h 1424940"/>
                  <a:gd name="connsiteX10" fmla="*/ 5723763 w 6095524"/>
                  <a:gd name="connsiteY10" fmla="*/ 500158 h 1424940"/>
                  <a:gd name="connsiteX11" fmla="*/ 5686711 w 6095524"/>
                  <a:gd name="connsiteY11" fmla="*/ 517112 h 1424940"/>
                  <a:gd name="connsiteX12" fmla="*/ 5659850 w 6095524"/>
                  <a:gd name="connsiteY12" fmla="*/ 535877 h 1424940"/>
                  <a:gd name="connsiteX13" fmla="*/ 5637181 w 6095524"/>
                  <a:gd name="connsiteY13" fmla="*/ 553117 h 1424940"/>
                  <a:gd name="connsiteX14" fmla="*/ 5585841 w 6095524"/>
                  <a:gd name="connsiteY14" fmla="*/ 597694 h 1424940"/>
                  <a:gd name="connsiteX15" fmla="*/ 5528977 w 6095524"/>
                  <a:gd name="connsiteY15" fmla="*/ 635318 h 1424940"/>
                  <a:gd name="connsiteX16" fmla="*/ 5483256 w 6095524"/>
                  <a:gd name="connsiteY16" fmla="*/ 681419 h 1424940"/>
                  <a:gd name="connsiteX17" fmla="*/ 5464397 w 6095524"/>
                  <a:gd name="connsiteY17" fmla="*/ 706374 h 1424940"/>
                  <a:gd name="connsiteX18" fmla="*/ 5424773 w 6095524"/>
                  <a:gd name="connsiteY18" fmla="*/ 723424 h 1424940"/>
                  <a:gd name="connsiteX19" fmla="*/ 5381815 w 6095524"/>
                  <a:gd name="connsiteY19" fmla="*/ 750094 h 1424940"/>
                  <a:gd name="connsiteX20" fmla="*/ 5351335 w 6095524"/>
                  <a:gd name="connsiteY20" fmla="*/ 776573 h 1424940"/>
                  <a:gd name="connsiteX21" fmla="*/ 5327809 w 6095524"/>
                  <a:gd name="connsiteY21" fmla="*/ 794290 h 1424940"/>
                  <a:gd name="connsiteX22" fmla="*/ 5294566 w 6095524"/>
                  <a:gd name="connsiteY22" fmla="*/ 812102 h 1424940"/>
                  <a:gd name="connsiteX23" fmla="*/ 5261229 w 6095524"/>
                  <a:gd name="connsiteY23" fmla="*/ 835438 h 1424940"/>
                  <a:gd name="connsiteX24" fmla="*/ 5245037 w 6095524"/>
                  <a:gd name="connsiteY24" fmla="*/ 849821 h 1424940"/>
                  <a:gd name="connsiteX25" fmla="*/ 5213699 w 6095524"/>
                  <a:gd name="connsiteY25" fmla="*/ 873728 h 1424940"/>
                  <a:gd name="connsiteX26" fmla="*/ 5181409 w 6095524"/>
                  <a:gd name="connsiteY26" fmla="*/ 896017 h 1424940"/>
                  <a:gd name="connsiteX27" fmla="*/ 5120735 w 6095524"/>
                  <a:gd name="connsiteY27" fmla="*/ 921544 h 1424940"/>
                  <a:gd name="connsiteX28" fmla="*/ 5065490 w 6095524"/>
                  <a:gd name="connsiteY28" fmla="*/ 959072 h 1424940"/>
                  <a:gd name="connsiteX29" fmla="*/ 5021675 w 6095524"/>
                  <a:gd name="connsiteY29" fmla="*/ 986504 h 1424940"/>
                  <a:gd name="connsiteX30" fmla="*/ 4996148 w 6095524"/>
                  <a:gd name="connsiteY30" fmla="*/ 1004507 h 1424940"/>
                  <a:gd name="connsiteX31" fmla="*/ 4949285 w 6095524"/>
                  <a:gd name="connsiteY31" fmla="*/ 1044702 h 1424940"/>
                  <a:gd name="connsiteX32" fmla="*/ 4876609 w 6095524"/>
                  <a:gd name="connsiteY32" fmla="*/ 1086993 h 1424940"/>
                  <a:gd name="connsiteX33" fmla="*/ 4832699 w 6095524"/>
                  <a:gd name="connsiteY33" fmla="*/ 1109853 h 1424940"/>
                  <a:gd name="connsiteX34" fmla="*/ 4738211 w 6095524"/>
                  <a:gd name="connsiteY34" fmla="*/ 1144334 h 1424940"/>
                  <a:gd name="connsiteX35" fmla="*/ 4707731 w 6095524"/>
                  <a:gd name="connsiteY35" fmla="*/ 1156621 h 1424940"/>
                  <a:gd name="connsiteX36" fmla="*/ 4672870 w 6095524"/>
                  <a:gd name="connsiteY36" fmla="*/ 1164717 h 1424940"/>
                  <a:gd name="connsiteX37" fmla="*/ 4616863 w 6095524"/>
                  <a:gd name="connsiteY37" fmla="*/ 1183862 h 1424940"/>
                  <a:gd name="connsiteX38" fmla="*/ 4507516 w 6095524"/>
                  <a:gd name="connsiteY38" fmla="*/ 1216819 h 1424940"/>
                  <a:gd name="connsiteX39" fmla="*/ 4483513 w 6095524"/>
                  <a:gd name="connsiteY39" fmla="*/ 1221867 h 1424940"/>
                  <a:gd name="connsiteX40" fmla="*/ 4422362 w 6095524"/>
                  <a:gd name="connsiteY40" fmla="*/ 1243108 h 1424940"/>
                  <a:gd name="connsiteX41" fmla="*/ 4385691 w 6095524"/>
                  <a:gd name="connsiteY41" fmla="*/ 1257395 h 1424940"/>
                  <a:gd name="connsiteX42" fmla="*/ 4355306 w 6095524"/>
                  <a:gd name="connsiteY42" fmla="*/ 1265587 h 1424940"/>
                  <a:gd name="connsiteX43" fmla="*/ 4328446 w 6095524"/>
                  <a:gd name="connsiteY43" fmla="*/ 1269397 h 1424940"/>
                  <a:gd name="connsiteX44" fmla="*/ 4257770 w 6095524"/>
                  <a:gd name="connsiteY44" fmla="*/ 1288256 h 1424940"/>
                  <a:gd name="connsiteX45" fmla="*/ 4229576 w 6095524"/>
                  <a:gd name="connsiteY45" fmla="*/ 1295686 h 1424940"/>
                  <a:gd name="connsiteX46" fmla="*/ 4156424 w 6095524"/>
                  <a:gd name="connsiteY46" fmla="*/ 1321213 h 1424940"/>
                  <a:gd name="connsiteX47" fmla="*/ 4094416 w 6095524"/>
                  <a:gd name="connsiteY47" fmla="*/ 1338072 h 1424940"/>
                  <a:gd name="connsiteX48" fmla="*/ 4068509 w 6095524"/>
                  <a:gd name="connsiteY48" fmla="*/ 1346168 h 1424940"/>
                  <a:gd name="connsiteX49" fmla="*/ 4009263 w 6095524"/>
                  <a:gd name="connsiteY49" fmla="*/ 1359694 h 1424940"/>
                  <a:gd name="connsiteX50" fmla="*/ 3975735 w 6095524"/>
                  <a:gd name="connsiteY50" fmla="*/ 1369219 h 1424940"/>
                  <a:gd name="connsiteX51" fmla="*/ 3893915 w 6095524"/>
                  <a:gd name="connsiteY51" fmla="*/ 1379982 h 1424940"/>
                  <a:gd name="connsiteX52" fmla="*/ 3809428 w 6095524"/>
                  <a:gd name="connsiteY52" fmla="*/ 1390364 h 1424940"/>
                  <a:gd name="connsiteX53" fmla="*/ 3763042 w 6095524"/>
                  <a:gd name="connsiteY53" fmla="*/ 1393793 h 1424940"/>
                  <a:gd name="connsiteX54" fmla="*/ 3722561 w 6095524"/>
                  <a:gd name="connsiteY54" fmla="*/ 1399223 h 1424940"/>
                  <a:gd name="connsiteX55" fmla="*/ 3687318 w 6095524"/>
                  <a:gd name="connsiteY55" fmla="*/ 1402652 h 1424940"/>
                  <a:gd name="connsiteX56" fmla="*/ 3631216 w 6095524"/>
                  <a:gd name="connsiteY56" fmla="*/ 1409605 h 1424940"/>
                  <a:gd name="connsiteX57" fmla="*/ 3607880 w 6095524"/>
                  <a:gd name="connsiteY57" fmla="*/ 1411415 h 1424940"/>
                  <a:gd name="connsiteX58" fmla="*/ 3552825 w 6095524"/>
                  <a:gd name="connsiteY58" fmla="*/ 1411319 h 1424940"/>
                  <a:gd name="connsiteX59" fmla="*/ 3533680 w 6095524"/>
                  <a:gd name="connsiteY59" fmla="*/ 1410367 h 1424940"/>
                  <a:gd name="connsiteX60" fmla="*/ 3496818 w 6095524"/>
                  <a:gd name="connsiteY60" fmla="*/ 1398556 h 1424940"/>
                  <a:gd name="connsiteX61" fmla="*/ 3492437 w 6095524"/>
                  <a:gd name="connsiteY61" fmla="*/ 1397699 h 1424940"/>
                  <a:gd name="connsiteX62" fmla="*/ 3468243 w 6095524"/>
                  <a:gd name="connsiteY62" fmla="*/ 1393031 h 1424940"/>
                  <a:gd name="connsiteX63" fmla="*/ 3455003 w 6095524"/>
                  <a:gd name="connsiteY63" fmla="*/ 1391507 h 1424940"/>
                  <a:gd name="connsiteX64" fmla="*/ 3404711 w 6095524"/>
                  <a:gd name="connsiteY64" fmla="*/ 1381792 h 1424940"/>
                  <a:gd name="connsiteX65" fmla="*/ 3375756 w 6095524"/>
                  <a:gd name="connsiteY65" fmla="*/ 1377220 h 1424940"/>
                  <a:gd name="connsiteX66" fmla="*/ 3352324 w 6095524"/>
                  <a:gd name="connsiteY66" fmla="*/ 1377887 h 1424940"/>
                  <a:gd name="connsiteX67" fmla="*/ 3311176 w 6095524"/>
                  <a:gd name="connsiteY67" fmla="*/ 1378744 h 1424940"/>
                  <a:gd name="connsiteX68" fmla="*/ 3298031 w 6095524"/>
                  <a:gd name="connsiteY68" fmla="*/ 1380935 h 1424940"/>
                  <a:gd name="connsiteX69" fmla="*/ 3238595 w 6095524"/>
                  <a:gd name="connsiteY69" fmla="*/ 1374648 h 1424940"/>
                  <a:gd name="connsiteX70" fmla="*/ 3204686 w 6095524"/>
                  <a:gd name="connsiteY70" fmla="*/ 1374172 h 1424940"/>
                  <a:gd name="connsiteX71" fmla="*/ 3166491 w 6095524"/>
                  <a:gd name="connsiteY71" fmla="*/ 1366361 h 1424940"/>
                  <a:gd name="connsiteX72" fmla="*/ 3155347 w 6095524"/>
                  <a:gd name="connsiteY72" fmla="*/ 1366742 h 1424940"/>
                  <a:gd name="connsiteX73" fmla="*/ 3142869 w 6095524"/>
                  <a:gd name="connsiteY73" fmla="*/ 1367409 h 1424940"/>
                  <a:gd name="connsiteX74" fmla="*/ 3104578 w 6095524"/>
                  <a:gd name="connsiteY74" fmla="*/ 1367981 h 1424940"/>
                  <a:gd name="connsiteX75" fmla="*/ 3081337 w 6095524"/>
                  <a:gd name="connsiteY75" fmla="*/ 1370838 h 1424940"/>
                  <a:gd name="connsiteX76" fmla="*/ 3037047 w 6095524"/>
                  <a:gd name="connsiteY76" fmla="*/ 1369124 h 1424940"/>
                  <a:gd name="connsiteX77" fmla="*/ 3020663 w 6095524"/>
                  <a:gd name="connsiteY77" fmla="*/ 1371600 h 1424940"/>
                  <a:gd name="connsiteX78" fmla="*/ 2979230 w 6095524"/>
                  <a:gd name="connsiteY78" fmla="*/ 1371886 h 1424940"/>
                  <a:gd name="connsiteX79" fmla="*/ 2942082 w 6095524"/>
                  <a:gd name="connsiteY79" fmla="*/ 1370457 h 1424940"/>
                  <a:gd name="connsiteX80" fmla="*/ 2906268 w 6095524"/>
                  <a:gd name="connsiteY80" fmla="*/ 1371219 h 1424940"/>
                  <a:gd name="connsiteX81" fmla="*/ 2880646 w 6095524"/>
                  <a:gd name="connsiteY81" fmla="*/ 1374362 h 1424940"/>
                  <a:gd name="connsiteX82" fmla="*/ 2852833 w 6095524"/>
                  <a:gd name="connsiteY82" fmla="*/ 1376267 h 1424940"/>
                  <a:gd name="connsiteX83" fmla="*/ 2776157 w 6095524"/>
                  <a:gd name="connsiteY83" fmla="*/ 1387602 h 1424940"/>
                  <a:gd name="connsiteX84" fmla="*/ 2761965 w 6095524"/>
                  <a:gd name="connsiteY84" fmla="*/ 1384840 h 1424940"/>
                  <a:gd name="connsiteX85" fmla="*/ 2681383 w 6095524"/>
                  <a:gd name="connsiteY85" fmla="*/ 1382268 h 1424940"/>
                  <a:gd name="connsiteX86" fmla="*/ 2663857 w 6095524"/>
                  <a:gd name="connsiteY86" fmla="*/ 1382459 h 1424940"/>
                  <a:gd name="connsiteX87" fmla="*/ 2616803 w 6095524"/>
                  <a:gd name="connsiteY87" fmla="*/ 1371219 h 1424940"/>
                  <a:gd name="connsiteX88" fmla="*/ 2544223 w 6095524"/>
                  <a:gd name="connsiteY88" fmla="*/ 1389031 h 1424940"/>
                  <a:gd name="connsiteX89" fmla="*/ 2476309 w 6095524"/>
                  <a:gd name="connsiteY89" fmla="*/ 1411319 h 1424940"/>
                  <a:gd name="connsiteX90" fmla="*/ 2467737 w 6095524"/>
                  <a:gd name="connsiteY90" fmla="*/ 1414177 h 1424940"/>
                  <a:gd name="connsiteX91" fmla="*/ 2443353 w 6095524"/>
                  <a:gd name="connsiteY91" fmla="*/ 1419035 h 1424940"/>
                  <a:gd name="connsiteX92" fmla="*/ 2413159 w 6095524"/>
                  <a:gd name="connsiteY92" fmla="*/ 1420749 h 1424940"/>
                  <a:gd name="connsiteX93" fmla="*/ 2374868 w 6095524"/>
                  <a:gd name="connsiteY93" fmla="*/ 1424940 h 1424940"/>
                  <a:gd name="connsiteX94" fmla="*/ 2344198 w 6095524"/>
                  <a:gd name="connsiteY94" fmla="*/ 1419701 h 1424940"/>
                  <a:gd name="connsiteX95" fmla="*/ 2301335 w 6095524"/>
                  <a:gd name="connsiteY95" fmla="*/ 1411891 h 1424940"/>
                  <a:gd name="connsiteX96" fmla="*/ 2260949 w 6095524"/>
                  <a:gd name="connsiteY96" fmla="*/ 1404461 h 1424940"/>
                  <a:gd name="connsiteX97" fmla="*/ 2248186 w 6095524"/>
                  <a:gd name="connsiteY97" fmla="*/ 1413224 h 1424940"/>
                  <a:gd name="connsiteX98" fmla="*/ 2228469 w 6095524"/>
                  <a:gd name="connsiteY98" fmla="*/ 1420844 h 1424940"/>
                  <a:gd name="connsiteX99" fmla="*/ 2206562 w 6095524"/>
                  <a:gd name="connsiteY99" fmla="*/ 1411700 h 1424940"/>
                  <a:gd name="connsiteX100" fmla="*/ 2155317 w 6095524"/>
                  <a:gd name="connsiteY100" fmla="*/ 1392746 h 1424940"/>
                  <a:gd name="connsiteX101" fmla="*/ 2122932 w 6095524"/>
                  <a:gd name="connsiteY101" fmla="*/ 1391888 h 1424940"/>
                  <a:gd name="connsiteX102" fmla="*/ 2052542 w 6095524"/>
                  <a:gd name="connsiteY102" fmla="*/ 1383792 h 1424940"/>
                  <a:gd name="connsiteX103" fmla="*/ 2006537 w 6095524"/>
                  <a:gd name="connsiteY103" fmla="*/ 1372267 h 1424940"/>
                  <a:gd name="connsiteX104" fmla="*/ 1973486 w 6095524"/>
                  <a:gd name="connsiteY104" fmla="*/ 1359218 h 1424940"/>
                  <a:gd name="connsiteX105" fmla="*/ 1926146 w 6095524"/>
                  <a:gd name="connsiteY105" fmla="*/ 1342168 h 1424940"/>
                  <a:gd name="connsiteX106" fmla="*/ 1878616 w 6095524"/>
                  <a:gd name="connsiteY106" fmla="*/ 1333310 h 1424940"/>
                  <a:gd name="connsiteX107" fmla="*/ 1844231 w 6095524"/>
                  <a:gd name="connsiteY107" fmla="*/ 1322165 h 1424940"/>
                  <a:gd name="connsiteX108" fmla="*/ 1802225 w 6095524"/>
                  <a:gd name="connsiteY108" fmla="*/ 1314545 h 1424940"/>
                  <a:gd name="connsiteX109" fmla="*/ 1766983 w 6095524"/>
                  <a:gd name="connsiteY109" fmla="*/ 1314260 h 1424940"/>
                  <a:gd name="connsiteX110" fmla="*/ 1711738 w 6095524"/>
                  <a:gd name="connsiteY110" fmla="*/ 1315593 h 1424940"/>
                  <a:gd name="connsiteX111" fmla="*/ 1644111 w 6095524"/>
                  <a:gd name="connsiteY111" fmla="*/ 1292543 h 1424940"/>
                  <a:gd name="connsiteX112" fmla="*/ 1616774 w 6095524"/>
                  <a:gd name="connsiteY112" fmla="*/ 1287399 h 1424940"/>
                  <a:gd name="connsiteX113" fmla="*/ 1591056 w 6095524"/>
                  <a:gd name="connsiteY113" fmla="*/ 1285018 h 1424940"/>
                  <a:gd name="connsiteX114" fmla="*/ 1536478 w 6095524"/>
                  <a:gd name="connsiteY114" fmla="*/ 1269683 h 1424940"/>
                  <a:gd name="connsiteX115" fmla="*/ 1514285 w 6095524"/>
                  <a:gd name="connsiteY115" fmla="*/ 1264634 h 1424940"/>
                  <a:gd name="connsiteX116" fmla="*/ 1483233 w 6095524"/>
                  <a:gd name="connsiteY116" fmla="*/ 1264730 h 1424940"/>
                  <a:gd name="connsiteX117" fmla="*/ 1426750 w 6095524"/>
                  <a:gd name="connsiteY117" fmla="*/ 1257681 h 1424940"/>
                  <a:gd name="connsiteX118" fmla="*/ 1370362 w 6095524"/>
                  <a:gd name="connsiteY118" fmla="*/ 1237107 h 1424940"/>
                  <a:gd name="connsiteX119" fmla="*/ 1346454 w 6095524"/>
                  <a:gd name="connsiteY119" fmla="*/ 1239107 h 1424940"/>
                  <a:gd name="connsiteX120" fmla="*/ 1337882 w 6095524"/>
                  <a:gd name="connsiteY120" fmla="*/ 1238631 h 1424940"/>
                  <a:gd name="connsiteX121" fmla="*/ 1260825 w 6095524"/>
                  <a:gd name="connsiteY121" fmla="*/ 1227296 h 1424940"/>
                  <a:gd name="connsiteX122" fmla="*/ 1253109 w 6095524"/>
                  <a:gd name="connsiteY122" fmla="*/ 1226058 h 1424940"/>
                  <a:gd name="connsiteX123" fmla="*/ 1216915 w 6095524"/>
                  <a:gd name="connsiteY123" fmla="*/ 1215962 h 1424940"/>
                  <a:gd name="connsiteX124" fmla="*/ 1125664 w 6095524"/>
                  <a:gd name="connsiteY124" fmla="*/ 1209675 h 1424940"/>
                  <a:gd name="connsiteX125" fmla="*/ 1120045 w 6095524"/>
                  <a:gd name="connsiteY125" fmla="*/ 1208913 h 1424940"/>
                  <a:gd name="connsiteX126" fmla="*/ 1089469 w 6095524"/>
                  <a:gd name="connsiteY126" fmla="*/ 1213961 h 1424940"/>
                  <a:gd name="connsiteX127" fmla="*/ 1074325 w 6095524"/>
                  <a:gd name="connsiteY127" fmla="*/ 1221105 h 1424940"/>
                  <a:gd name="connsiteX128" fmla="*/ 1050703 w 6095524"/>
                  <a:gd name="connsiteY128" fmla="*/ 1228535 h 1424940"/>
                  <a:gd name="connsiteX129" fmla="*/ 1026700 w 6095524"/>
                  <a:gd name="connsiteY129" fmla="*/ 1231297 h 1424940"/>
                  <a:gd name="connsiteX130" fmla="*/ 986409 w 6095524"/>
                  <a:gd name="connsiteY130" fmla="*/ 1220057 h 1424940"/>
                  <a:gd name="connsiteX131" fmla="*/ 971741 w 6095524"/>
                  <a:gd name="connsiteY131" fmla="*/ 1218914 h 1424940"/>
                  <a:gd name="connsiteX132" fmla="*/ 939070 w 6095524"/>
                  <a:gd name="connsiteY132" fmla="*/ 1213485 h 1424940"/>
                  <a:gd name="connsiteX133" fmla="*/ 910495 w 6095524"/>
                  <a:gd name="connsiteY133" fmla="*/ 1213866 h 1424940"/>
                  <a:gd name="connsiteX134" fmla="*/ 887540 w 6095524"/>
                  <a:gd name="connsiteY134" fmla="*/ 1222534 h 1424940"/>
                  <a:gd name="connsiteX135" fmla="*/ 854202 w 6095524"/>
                  <a:gd name="connsiteY135" fmla="*/ 1224248 h 1424940"/>
                  <a:gd name="connsiteX136" fmla="*/ 832675 w 6095524"/>
                  <a:gd name="connsiteY136" fmla="*/ 1217962 h 1424940"/>
                  <a:gd name="connsiteX137" fmla="*/ 828294 w 6095524"/>
                  <a:gd name="connsiteY137" fmla="*/ 1217105 h 1424940"/>
                  <a:gd name="connsiteX138" fmla="*/ 772001 w 6095524"/>
                  <a:gd name="connsiteY138" fmla="*/ 1216723 h 1424940"/>
                  <a:gd name="connsiteX139" fmla="*/ 701707 w 6095524"/>
                  <a:gd name="connsiteY139" fmla="*/ 1235678 h 1424940"/>
                  <a:gd name="connsiteX140" fmla="*/ 690086 w 6095524"/>
                  <a:gd name="connsiteY140" fmla="*/ 1239679 h 1424940"/>
                  <a:gd name="connsiteX141" fmla="*/ 633412 w 6095524"/>
                  <a:gd name="connsiteY141" fmla="*/ 1246632 h 1424940"/>
                  <a:gd name="connsiteX142" fmla="*/ 603028 w 6095524"/>
                  <a:gd name="connsiteY142" fmla="*/ 1253681 h 1424940"/>
                  <a:gd name="connsiteX143" fmla="*/ 581120 w 6095524"/>
                  <a:gd name="connsiteY143" fmla="*/ 1254062 h 1424940"/>
                  <a:gd name="connsiteX144" fmla="*/ 554642 w 6095524"/>
                  <a:gd name="connsiteY144" fmla="*/ 1266539 h 1424940"/>
                  <a:gd name="connsiteX145" fmla="*/ 545973 w 6095524"/>
                  <a:gd name="connsiteY145" fmla="*/ 1271969 h 1424940"/>
                  <a:gd name="connsiteX146" fmla="*/ 535591 w 6095524"/>
                  <a:gd name="connsiteY146" fmla="*/ 1275207 h 1424940"/>
                  <a:gd name="connsiteX147" fmla="*/ 488538 w 6095524"/>
                  <a:gd name="connsiteY147" fmla="*/ 1285494 h 1424940"/>
                  <a:gd name="connsiteX148" fmla="*/ 480155 w 6095524"/>
                  <a:gd name="connsiteY148" fmla="*/ 1291304 h 1424940"/>
                  <a:gd name="connsiteX149" fmla="*/ 474535 w 6095524"/>
                  <a:gd name="connsiteY149" fmla="*/ 1294924 h 1424940"/>
                  <a:gd name="connsiteX150" fmla="*/ 428816 w 6095524"/>
                  <a:gd name="connsiteY150" fmla="*/ 1301020 h 1424940"/>
                  <a:gd name="connsiteX151" fmla="*/ 400241 w 6095524"/>
                  <a:gd name="connsiteY151" fmla="*/ 1318260 h 1424940"/>
                  <a:gd name="connsiteX152" fmla="*/ 392431 w 6095524"/>
                  <a:gd name="connsiteY152" fmla="*/ 1325594 h 1424940"/>
                  <a:gd name="connsiteX153" fmla="*/ 365093 w 6095524"/>
                  <a:gd name="connsiteY153" fmla="*/ 1336643 h 1424940"/>
                  <a:gd name="connsiteX154" fmla="*/ 273177 w 6095524"/>
                  <a:gd name="connsiteY154" fmla="*/ 1357884 h 1424940"/>
                  <a:gd name="connsiteX155" fmla="*/ 246888 w 6095524"/>
                  <a:gd name="connsiteY155" fmla="*/ 1350359 h 1424940"/>
                  <a:gd name="connsiteX156" fmla="*/ 196977 w 6095524"/>
                  <a:gd name="connsiteY156" fmla="*/ 1370552 h 1424940"/>
                  <a:gd name="connsiteX157" fmla="*/ 153352 w 6095524"/>
                  <a:gd name="connsiteY157" fmla="*/ 1381982 h 1424940"/>
                  <a:gd name="connsiteX158" fmla="*/ 137160 w 6095524"/>
                  <a:gd name="connsiteY158" fmla="*/ 1384745 h 1424940"/>
                  <a:gd name="connsiteX159" fmla="*/ 85917 w 6095524"/>
                  <a:gd name="connsiteY159" fmla="*/ 1389793 h 1424940"/>
                  <a:gd name="connsiteX160" fmla="*/ 59532 w 6095524"/>
                  <a:gd name="connsiteY160" fmla="*/ 1401223 h 1424940"/>
                  <a:gd name="connsiteX161" fmla="*/ 30325 w 6095524"/>
                  <a:gd name="connsiteY161" fmla="*/ 1409974 h 1424940"/>
                  <a:gd name="connsiteX162" fmla="*/ 0 w 6095524"/>
                  <a:gd name="connsiteY162" fmla="*/ 1412360 h 1424940"/>
                  <a:gd name="connsiteX163" fmla="*/ 0 w 6095524"/>
                  <a:gd name="connsiteY163" fmla="*/ 1058622 h 1424940"/>
                  <a:gd name="connsiteX164" fmla="*/ 17145 w 6095524"/>
                  <a:gd name="connsiteY164" fmla="*/ 1060228 h 1424940"/>
                  <a:gd name="connsiteX165" fmla="*/ 44672 w 6095524"/>
                  <a:gd name="connsiteY165" fmla="*/ 1066324 h 1424940"/>
                  <a:gd name="connsiteX166" fmla="*/ 84677 w 6095524"/>
                  <a:gd name="connsiteY166" fmla="*/ 1076230 h 1424940"/>
                  <a:gd name="connsiteX167" fmla="*/ 132017 w 6095524"/>
                  <a:gd name="connsiteY167" fmla="*/ 1064990 h 1424940"/>
                  <a:gd name="connsiteX168" fmla="*/ 136779 w 6095524"/>
                  <a:gd name="connsiteY168" fmla="*/ 1060323 h 1424940"/>
                  <a:gd name="connsiteX169" fmla="*/ 187547 w 6095524"/>
                  <a:gd name="connsiteY169" fmla="*/ 1049179 h 1424940"/>
                  <a:gd name="connsiteX170" fmla="*/ 270891 w 6095524"/>
                  <a:gd name="connsiteY170" fmla="*/ 1036415 h 1424940"/>
                  <a:gd name="connsiteX171" fmla="*/ 276320 w 6095524"/>
                  <a:gd name="connsiteY171" fmla="*/ 1035558 h 1424940"/>
                  <a:gd name="connsiteX172" fmla="*/ 323755 w 6095524"/>
                  <a:gd name="connsiteY172" fmla="*/ 1061561 h 1424940"/>
                  <a:gd name="connsiteX173" fmla="*/ 361855 w 6095524"/>
                  <a:gd name="connsiteY173" fmla="*/ 1057942 h 1424940"/>
                  <a:gd name="connsiteX174" fmla="*/ 379571 w 6095524"/>
                  <a:gd name="connsiteY174" fmla="*/ 1039939 h 1424940"/>
                  <a:gd name="connsiteX175" fmla="*/ 430530 w 6095524"/>
                  <a:gd name="connsiteY175" fmla="*/ 1025747 h 1424940"/>
                  <a:gd name="connsiteX176" fmla="*/ 493300 w 6095524"/>
                  <a:gd name="connsiteY176" fmla="*/ 1027176 h 1424940"/>
                  <a:gd name="connsiteX177" fmla="*/ 537782 w 6095524"/>
                  <a:gd name="connsiteY177" fmla="*/ 1025366 h 1424940"/>
                  <a:gd name="connsiteX178" fmla="*/ 562166 w 6095524"/>
                  <a:gd name="connsiteY178" fmla="*/ 1015746 h 1424940"/>
                  <a:gd name="connsiteX179" fmla="*/ 579596 w 6095524"/>
                  <a:gd name="connsiteY179" fmla="*/ 1016699 h 1424940"/>
                  <a:gd name="connsiteX180" fmla="*/ 612362 w 6095524"/>
                  <a:gd name="connsiteY180" fmla="*/ 1023557 h 1424940"/>
                  <a:gd name="connsiteX181" fmla="*/ 716090 w 6095524"/>
                  <a:gd name="connsiteY181" fmla="*/ 1031653 h 1424940"/>
                  <a:gd name="connsiteX182" fmla="*/ 758381 w 6095524"/>
                  <a:gd name="connsiteY182" fmla="*/ 1018985 h 1424940"/>
                  <a:gd name="connsiteX183" fmla="*/ 771049 w 6095524"/>
                  <a:gd name="connsiteY183" fmla="*/ 1018699 h 1424940"/>
                  <a:gd name="connsiteX184" fmla="*/ 799433 w 6095524"/>
                  <a:gd name="connsiteY184" fmla="*/ 1023652 h 1424940"/>
                  <a:gd name="connsiteX185" fmla="*/ 858012 w 6095524"/>
                  <a:gd name="connsiteY185" fmla="*/ 1020318 h 1424940"/>
                  <a:gd name="connsiteX186" fmla="*/ 879634 w 6095524"/>
                  <a:gd name="connsiteY186" fmla="*/ 1015270 h 1424940"/>
                  <a:gd name="connsiteX187" fmla="*/ 891635 w 6095524"/>
                  <a:gd name="connsiteY187" fmla="*/ 1012031 h 1424940"/>
                  <a:gd name="connsiteX188" fmla="*/ 953262 w 6095524"/>
                  <a:gd name="connsiteY188" fmla="*/ 1003078 h 1424940"/>
                  <a:gd name="connsiteX189" fmla="*/ 980694 w 6095524"/>
                  <a:gd name="connsiteY189" fmla="*/ 993458 h 1424940"/>
                  <a:gd name="connsiteX190" fmla="*/ 988124 w 6095524"/>
                  <a:gd name="connsiteY190" fmla="*/ 992029 h 1424940"/>
                  <a:gd name="connsiteX191" fmla="*/ 1028795 w 6095524"/>
                  <a:gd name="connsiteY191" fmla="*/ 996029 h 1424940"/>
                  <a:gd name="connsiteX192" fmla="*/ 1059275 w 6095524"/>
                  <a:gd name="connsiteY192" fmla="*/ 1011555 h 1424940"/>
                  <a:gd name="connsiteX193" fmla="*/ 1065181 w 6095524"/>
                  <a:gd name="connsiteY193" fmla="*/ 1016794 h 1424940"/>
                  <a:gd name="connsiteX194" fmla="*/ 1150144 w 6095524"/>
                  <a:gd name="connsiteY194" fmla="*/ 1014984 h 1424940"/>
                  <a:gd name="connsiteX195" fmla="*/ 1163193 w 6095524"/>
                  <a:gd name="connsiteY195" fmla="*/ 1012793 h 1424940"/>
                  <a:gd name="connsiteX196" fmla="*/ 1226249 w 6095524"/>
                  <a:gd name="connsiteY196" fmla="*/ 1021937 h 1424940"/>
                  <a:gd name="connsiteX197" fmla="*/ 1244632 w 6095524"/>
                  <a:gd name="connsiteY197" fmla="*/ 1023747 h 1424940"/>
                  <a:gd name="connsiteX198" fmla="*/ 1310545 w 6095524"/>
                  <a:gd name="connsiteY198" fmla="*/ 1031939 h 1424940"/>
                  <a:gd name="connsiteX199" fmla="*/ 1319879 w 6095524"/>
                  <a:gd name="connsiteY199" fmla="*/ 1024319 h 1424940"/>
                  <a:gd name="connsiteX200" fmla="*/ 1346740 w 6095524"/>
                  <a:gd name="connsiteY200" fmla="*/ 1005173 h 1424940"/>
                  <a:gd name="connsiteX201" fmla="*/ 1399699 w 6095524"/>
                  <a:gd name="connsiteY201" fmla="*/ 988219 h 1424940"/>
                  <a:gd name="connsiteX202" fmla="*/ 1414082 w 6095524"/>
                  <a:gd name="connsiteY202" fmla="*/ 989171 h 1424940"/>
                  <a:gd name="connsiteX203" fmla="*/ 1450467 w 6095524"/>
                  <a:gd name="connsiteY203" fmla="*/ 1017461 h 1424940"/>
                  <a:gd name="connsiteX204" fmla="*/ 1468184 w 6095524"/>
                  <a:gd name="connsiteY204" fmla="*/ 1028795 h 1424940"/>
                  <a:gd name="connsiteX205" fmla="*/ 1518476 w 6095524"/>
                  <a:gd name="connsiteY205" fmla="*/ 1049655 h 1424940"/>
                  <a:gd name="connsiteX206" fmla="*/ 1522667 w 6095524"/>
                  <a:gd name="connsiteY206" fmla="*/ 1053465 h 1424940"/>
                  <a:gd name="connsiteX207" fmla="*/ 1559814 w 6095524"/>
                  <a:gd name="connsiteY207" fmla="*/ 1098709 h 1424940"/>
                  <a:gd name="connsiteX208" fmla="*/ 1568196 w 6095524"/>
                  <a:gd name="connsiteY208" fmla="*/ 1106424 h 1424940"/>
                  <a:gd name="connsiteX209" fmla="*/ 1578293 w 6095524"/>
                  <a:gd name="connsiteY209" fmla="*/ 1118426 h 1424940"/>
                  <a:gd name="connsiteX210" fmla="*/ 1609820 w 6095524"/>
                  <a:gd name="connsiteY210" fmla="*/ 1141667 h 1424940"/>
                  <a:gd name="connsiteX211" fmla="*/ 1648873 w 6095524"/>
                  <a:gd name="connsiteY211" fmla="*/ 1149096 h 1424940"/>
                  <a:gd name="connsiteX212" fmla="*/ 1696022 w 6095524"/>
                  <a:gd name="connsiteY212" fmla="*/ 1160431 h 1424940"/>
                  <a:gd name="connsiteX213" fmla="*/ 1715739 w 6095524"/>
                  <a:gd name="connsiteY213" fmla="*/ 1168051 h 1424940"/>
                  <a:gd name="connsiteX214" fmla="*/ 1768602 w 6095524"/>
                  <a:gd name="connsiteY214" fmla="*/ 1182529 h 1424940"/>
                  <a:gd name="connsiteX215" fmla="*/ 1806321 w 6095524"/>
                  <a:gd name="connsiteY215" fmla="*/ 1194721 h 1424940"/>
                  <a:gd name="connsiteX216" fmla="*/ 1860709 w 6095524"/>
                  <a:gd name="connsiteY216" fmla="*/ 1201865 h 1424940"/>
                  <a:gd name="connsiteX217" fmla="*/ 1887093 w 6095524"/>
                  <a:gd name="connsiteY217" fmla="*/ 1202150 h 1424940"/>
                  <a:gd name="connsiteX218" fmla="*/ 1935575 w 6095524"/>
                  <a:gd name="connsiteY218" fmla="*/ 1238726 h 1424940"/>
                  <a:gd name="connsiteX219" fmla="*/ 1974247 w 6095524"/>
                  <a:gd name="connsiteY219" fmla="*/ 1262920 h 1424940"/>
                  <a:gd name="connsiteX220" fmla="*/ 2014919 w 6095524"/>
                  <a:gd name="connsiteY220" fmla="*/ 1251204 h 1424940"/>
                  <a:gd name="connsiteX221" fmla="*/ 2025968 w 6095524"/>
                  <a:gd name="connsiteY221" fmla="*/ 1240155 h 1424940"/>
                  <a:gd name="connsiteX222" fmla="*/ 2092643 w 6095524"/>
                  <a:gd name="connsiteY222" fmla="*/ 1229678 h 1424940"/>
                  <a:gd name="connsiteX223" fmla="*/ 2187893 w 6095524"/>
                  <a:gd name="connsiteY223" fmla="*/ 1229297 h 1424940"/>
                  <a:gd name="connsiteX224" fmla="*/ 2346294 w 6095524"/>
                  <a:gd name="connsiteY224" fmla="*/ 1205484 h 1424940"/>
                  <a:gd name="connsiteX225" fmla="*/ 2373916 w 6095524"/>
                  <a:gd name="connsiteY225" fmla="*/ 1194435 h 1424940"/>
                  <a:gd name="connsiteX226" fmla="*/ 2404967 w 6095524"/>
                  <a:gd name="connsiteY226" fmla="*/ 1191673 h 1424940"/>
                  <a:gd name="connsiteX227" fmla="*/ 2416874 w 6095524"/>
                  <a:gd name="connsiteY227" fmla="*/ 1198436 h 1424940"/>
                  <a:gd name="connsiteX228" fmla="*/ 2468975 w 6095524"/>
                  <a:gd name="connsiteY228" fmla="*/ 1208532 h 1424940"/>
                  <a:gd name="connsiteX229" fmla="*/ 2478882 w 6095524"/>
                  <a:gd name="connsiteY229" fmla="*/ 1208723 h 1424940"/>
                  <a:gd name="connsiteX230" fmla="*/ 2512791 w 6095524"/>
                  <a:gd name="connsiteY230" fmla="*/ 1204436 h 1424940"/>
                  <a:gd name="connsiteX231" fmla="*/ 2544223 w 6095524"/>
                  <a:gd name="connsiteY231" fmla="*/ 1201960 h 1424940"/>
                  <a:gd name="connsiteX232" fmla="*/ 2623471 w 6095524"/>
                  <a:gd name="connsiteY232" fmla="*/ 1210056 h 1424940"/>
                  <a:gd name="connsiteX233" fmla="*/ 2684241 w 6095524"/>
                  <a:gd name="connsiteY233" fmla="*/ 1208151 h 1424940"/>
                  <a:gd name="connsiteX234" fmla="*/ 2712244 w 6095524"/>
                  <a:gd name="connsiteY234" fmla="*/ 1210056 h 1424940"/>
                  <a:gd name="connsiteX235" fmla="*/ 2728055 w 6095524"/>
                  <a:gd name="connsiteY235" fmla="*/ 1212914 h 1424940"/>
                  <a:gd name="connsiteX236" fmla="*/ 2763869 w 6095524"/>
                  <a:gd name="connsiteY236" fmla="*/ 1232821 h 1424940"/>
                  <a:gd name="connsiteX237" fmla="*/ 2783491 w 6095524"/>
                  <a:gd name="connsiteY237" fmla="*/ 1237298 h 1424940"/>
                  <a:gd name="connsiteX238" fmla="*/ 2842546 w 6095524"/>
                  <a:gd name="connsiteY238" fmla="*/ 1236917 h 1424940"/>
                  <a:gd name="connsiteX239" fmla="*/ 2931128 w 6095524"/>
                  <a:gd name="connsiteY239" fmla="*/ 1206913 h 1424940"/>
                  <a:gd name="connsiteX240" fmla="*/ 2940368 w 6095524"/>
                  <a:gd name="connsiteY240" fmla="*/ 1202912 h 1424940"/>
                  <a:gd name="connsiteX241" fmla="*/ 2985421 w 6095524"/>
                  <a:gd name="connsiteY241" fmla="*/ 1197959 h 1424940"/>
                  <a:gd name="connsiteX242" fmla="*/ 3015996 w 6095524"/>
                  <a:gd name="connsiteY242" fmla="*/ 1204722 h 1424940"/>
                  <a:gd name="connsiteX243" fmla="*/ 3057621 w 6095524"/>
                  <a:gd name="connsiteY243" fmla="*/ 1218724 h 1424940"/>
                  <a:gd name="connsiteX244" fmla="*/ 3095054 w 6095524"/>
                  <a:gd name="connsiteY244" fmla="*/ 1230440 h 1424940"/>
                  <a:gd name="connsiteX245" fmla="*/ 3122295 w 6095524"/>
                  <a:gd name="connsiteY245" fmla="*/ 1243679 h 1424940"/>
                  <a:gd name="connsiteX246" fmla="*/ 3184589 w 6095524"/>
                  <a:gd name="connsiteY246" fmla="*/ 1253395 h 1424940"/>
                  <a:gd name="connsiteX247" fmla="*/ 3191066 w 6095524"/>
                  <a:gd name="connsiteY247" fmla="*/ 1255014 h 1424940"/>
                  <a:gd name="connsiteX248" fmla="*/ 3237929 w 6095524"/>
                  <a:gd name="connsiteY248" fmla="*/ 1243203 h 1424940"/>
                  <a:gd name="connsiteX249" fmla="*/ 3294221 w 6095524"/>
                  <a:gd name="connsiteY249" fmla="*/ 1231202 h 1424940"/>
                  <a:gd name="connsiteX250" fmla="*/ 3314319 w 6095524"/>
                  <a:gd name="connsiteY250" fmla="*/ 1235297 h 1424940"/>
                  <a:gd name="connsiteX251" fmla="*/ 3341846 w 6095524"/>
                  <a:gd name="connsiteY251" fmla="*/ 1241108 h 1424940"/>
                  <a:gd name="connsiteX252" fmla="*/ 3367373 w 6095524"/>
                  <a:gd name="connsiteY252" fmla="*/ 1238060 h 1424940"/>
                  <a:gd name="connsiteX253" fmla="*/ 3382899 w 6095524"/>
                  <a:gd name="connsiteY253" fmla="*/ 1237774 h 1424940"/>
                  <a:gd name="connsiteX254" fmla="*/ 3453765 w 6095524"/>
                  <a:gd name="connsiteY254" fmla="*/ 1273397 h 1424940"/>
                  <a:gd name="connsiteX255" fmla="*/ 3471767 w 6095524"/>
                  <a:gd name="connsiteY255" fmla="*/ 1276350 h 1424940"/>
                  <a:gd name="connsiteX256" fmla="*/ 3481959 w 6095524"/>
                  <a:gd name="connsiteY256" fmla="*/ 1280732 h 1424940"/>
                  <a:gd name="connsiteX257" fmla="*/ 3543396 w 6095524"/>
                  <a:gd name="connsiteY257" fmla="*/ 1324928 h 1424940"/>
                  <a:gd name="connsiteX258" fmla="*/ 3569494 w 6095524"/>
                  <a:gd name="connsiteY258" fmla="*/ 1333881 h 1424940"/>
                  <a:gd name="connsiteX259" fmla="*/ 3598164 w 6095524"/>
                  <a:gd name="connsiteY259" fmla="*/ 1332071 h 1424940"/>
                  <a:gd name="connsiteX260" fmla="*/ 3614738 w 6095524"/>
                  <a:gd name="connsiteY260" fmla="*/ 1328833 h 1424940"/>
                  <a:gd name="connsiteX261" fmla="*/ 3655886 w 6095524"/>
                  <a:gd name="connsiteY261" fmla="*/ 1300734 h 1424940"/>
                  <a:gd name="connsiteX262" fmla="*/ 3679317 w 6095524"/>
                  <a:gd name="connsiteY262" fmla="*/ 1301687 h 1424940"/>
                  <a:gd name="connsiteX263" fmla="*/ 3715893 w 6095524"/>
                  <a:gd name="connsiteY263" fmla="*/ 1321022 h 1424940"/>
                  <a:gd name="connsiteX264" fmla="*/ 3782282 w 6095524"/>
                  <a:gd name="connsiteY264" fmla="*/ 1329690 h 1424940"/>
                  <a:gd name="connsiteX265" fmla="*/ 3816001 w 6095524"/>
                  <a:gd name="connsiteY265" fmla="*/ 1302639 h 1424940"/>
                  <a:gd name="connsiteX266" fmla="*/ 3833431 w 6095524"/>
                  <a:gd name="connsiteY266" fmla="*/ 1276636 h 1424940"/>
                  <a:gd name="connsiteX267" fmla="*/ 3883819 w 6095524"/>
                  <a:gd name="connsiteY267" fmla="*/ 1246442 h 1424940"/>
                  <a:gd name="connsiteX268" fmla="*/ 3895821 w 6095524"/>
                  <a:gd name="connsiteY268" fmla="*/ 1257681 h 1424940"/>
                  <a:gd name="connsiteX269" fmla="*/ 3932778 w 6095524"/>
                  <a:gd name="connsiteY269" fmla="*/ 1262444 h 1424940"/>
                  <a:gd name="connsiteX270" fmla="*/ 3972782 w 6095524"/>
                  <a:gd name="connsiteY270" fmla="*/ 1262063 h 1424940"/>
                  <a:gd name="connsiteX271" fmla="*/ 4042505 w 6095524"/>
                  <a:gd name="connsiteY271" fmla="*/ 1267111 h 1424940"/>
                  <a:gd name="connsiteX272" fmla="*/ 4088892 w 6095524"/>
                  <a:gd name="connsiteY272" fmla="*/ 1238250 h 1424940"/>
                  <a:gd name="connsiteX273" fmla="*/ 4106609 w 6095524"/>
                  <a:gd name="connsiteY273" fmla="*/ 1226344 h 1424940"/>
                  <a:gd name="connsiteX274" fmla="*/ 4123182 w 6095524"/>
                  <a:gd name="connsiteY274" fmla="*/ 1218724 h 1424940"/>
                  <a:gd name="connsiteX275" fmla="*/ 4142328 w 6095524"/>
                  <a:gd name="connsiteY275" fmla="*/ 1214438 h 1424940"/>
                  <a:gd name="connsiteX276" fmla="*/ 4188524 w 6095524"/>
                  <a:gd name="connsiteY276" fmla="*/ 1198245 h 1424940"/>
                  <a:gd name="connsiteX277" fmla="*/ 4213860 w 6095524"/>
                  <a:gd name="connsiteY277" fmla="*/ 1182338 h 1424940"/>
                  <a:gd name="connsiteX278" fmla="*/ 4270820 w 6095524"/>
                  <a:gd name="connsiteY278" fmla="*/ 1167003 h 1424940"/>
                  <a:gd name="connsiteX279" fmla="*/ 4309587 w 6095524"/>
                  <a:gd name="connsiteY279" fmla="*/ 1153287 h 1424940"/>
                  <a:gd name="connsiteX280" fmla="*/ 4350449 w 6095524"/>
                  <a:gd name="connsiteY280" fmla="*/ 1129665 h 1424940"/>
                  <a:gd name="connsiteX281" fmla="*/ 4356164 w 6095524"/>
                  <a:gd name="connsiteY281" fmla="*/ 1126046 h 1424940"/>
                  <a:gd name="connsiteX282" fmla="*/ 4369880 w 6095524"/>
                  <a:gd name="connsiteY282" fmla="*/ 1110520 h 1424940"/>
                  <a:gd name="connsiteX283" fmla="*/ 4389787 w 6095524"/>
                  <a:gd name="connsiteY283" fmla="*/ 1057085 h 1424940"/>
                  <a:gd name="connsiteX284" fmla="*/ 4395502 w 6095524"/>
                  <a:gd name="connsiteY284" fmla="*/ 1046226 h 1424940"/>
                  <a:gd name="connsiteX285" fmla="*/ 4447413 w 6095524"/>
                  <a:gd name="connsiteY285" fmla="*/ 1009650 h 1424940"/>
                  <a:gd name="connsiteX286" fmla="*/ 4466654 w 6095524"/>
                  <a:gd name="connsiteY286" fmla="*/ 1013079 h 1424940"/>
                  <a:gd name="connsiteX287" fmla="*/ 4487894 w 6095524"/>
                  <a:gd name="connsiteY287" fmla="*/ 1025081 h 1424940"/>
                  <a:gd name="connsiteX288" fmla="*/ 4534472 w 6095524"/>
                  <a:gd name="connsiteY288" fmla="*/ 1028224 h 1424940"/>
                  <a:gd name="connsiteX289" fmla="*/ 4551903 w 6095524"/>
                  <a:gd name="connsiteY289" fmla="*/ 1022033 h 1424940"/>
                  <a:gd name="connsiteX290" fmla="*/ 4582382 w 6095524"/>
                  <a:gd name="connsiteY290" fmla="*/ 1005364 h 1424940"/>
                  <a:gd name="connsiteX291" fmla="*/ 4605909 w 6095524"/>
                  <a:gd name="connsiteY291" fmla="*/ 979551 h 1424940"/>
                  <a:gd name="connsiteX292" fmla="*/ 4640104 w 6095524"/>
                  <a:gd name="connsiteY292" fmla="*/ 936879 h 1424940"/>
                  <a:gd name="connsiteX293" fmla="*/ 4705731 w 6095524"/>
                  <a:gd name="connsiteY293" fmla="*/ 920591 h 1424940"/>
                  <a:gd name="connsiteX294" fmla="*/ 4730973 w 6095524"/>
                  <a:gd name="connsiteY294" fmla="*/ 915162 h 1424940"/>
                  <a:gd name="connsiteX295" fmla="*/ 4822794 w 6095524"/>
                  <a:gd name="connsiteY295" fmla="*/ 892397 h 1424940"/>
                  <a:gd name="connsiteX296" fmla="*/ 4830794 w 6095524"/>
                  <a:gd name="connsiteY296" fmla="*/ 891635 h 1424940"/>
                  <a:gd name="connsiteX297" fmla="*/ 4894421 w 6095524"/>
                  <a:gd name="connsiteY297" fmla="*/ 865442 h 1424940"/>
                  <a:gd name="connsiteX298" fmla="*/ 4909756 w 6095524"/>
                  <a:gd name="connsiteY298" fmla="*/ 858964 h 1424940"/>
                  <a:gd name="connsiteX299" fmla="*/ 4928521 w 6095524"/>
                  <a:gd name="connsiteY299" fmla="*/ 842391 h 1424940"/>
                  <a:gd name="connsiteX300" fmla="*/ 4945857 w 6095524"/>
                  <a:gd name="connsiteY300" fmla="*/ 795623 h 1424940"/>
                  <a:gd name="connsiteX301" fmla="*/ 4966145 w 6095524"/>
                  <a:gd name="connsiteY301" fmla="*/ 774287 h 1424940"/>
                  <a:gd name="connsiteX302" fmla="*/ 4980909 w 6095524"/>
                  <a:gd name="connsiteY302" fmla="*/ 761333 h 1424940"/>
                  <a:gd name="connsiteX303" fmla="*/ 4993862 w 6095524"/>
                  <a:gd name="connsiteY303" fmla="*/ 741712 h 1424940"/>
                  <a:gd name="connsiteX304" fmla="*/ 5006816 w 6095524"/>
                  <a:gd name="connsiteY304" fmla="*/ 694754 h 1424940"/>
                  <a:gd name="connsiteX305" fmla="*/ 5026724 w 6095524"/>
                  <a:gd name="connsiteY305" fmla="*/ 653129 h 1424940"/>
                  <a:gd name="connsiteX306" fmla="*/ 5062538 w 6095524"/>
                  <a:gd name="connsiteY306" fmla="*/ 630079 h 1424940"/>
                  <a:gd name="connsiteX307" fmla="*/ 5084731 w 6095524"/>
                  <a:gd name="connsiteY307" fmla="*/ 617982 h 1424940"/>
                  <a:gd name="connsiteX308" fmla="*/ 5172647 w 6095524"/>
                  <a:gd name="connsiteY308" fmla="*/ 630174 h 1424940"/>
                  <a:gd name="connsiteX309" fmla="*/ 5232654 w 6095524"/>
                  <a:gd name="connsiteY309" fmla="*/ 642080 h 1424940"/>
                  <a:gd name="connsiteX310" fmla="*/ 5252371 w 6095524"/>
                  <a:gd name="connsiteY310" fmla="*/ 637508 h 1424940"/>
                  <a:gd name="connsiteX311" fmla="*/ 5308092 w 6095524"/>
                  <a:gd name="connsiteY311" fmla="*/ 598646 h 1424940"/>
                  <a:gd name="connsiteX312" fmla="*/ 5363147 w 6095524"/>
                  <a:gd name="connsiteY312" fmla="*/ 581311 h 1424940"/>
                  <a:gd name="connsiteX313" fmla="*/ 5404580 w 6095524"/>
                  <a:gd name="connsiteY313" fmla="*/ 576358 h 1424940"/>
                  <a:gd name="connsiteX314" fmla="*/ 5440203 w 6095524"/>
                  <a:gd name="connsiteY314" fmla="*/ 572548 h 1424940"/>
                  <a:gd name="connsiteX315" fmla="*/ 5482971 w 6095524"/>
                  <a:gd name="connsiteY315" fmla="*/ 561880 h 1424940"/>
                  <a:gd name="connsiteX316" fmla="*/ 5507165 w 6095524"/>
                  <a:gd name="connsiteY316" fmla="*/ 550259 h 1424940"/>
                  <a:gd name="connsiteX317" fmla="*/ 5545645 w 6095524"/>
                  <a:gd name="connsiteY317" fmla="*/ 533591 h 1424940"/>
                  <a:gd name="connsiteX318" fmla="*/ 5585079 w 6095524"/>
                  <a:gd name="connsiteY318" fmla="*/ 511969 h 1424940"/>
                  <a:gd name="connsiteX319" fmla="*/ 5615368 w 6095524"/>
                  <a:gd name="connsiteY319" fmla="*/ 481679 h 1424940"/>
                  <a:gd name="connsiteX320" fmla="*/ 5631656 w 6095524"/>
                  <a:gd name="connsiteY320" fmla="*/ 456152 h 1424940"/>
                  <a:gd name="connsiteX321" fmla="*/ 5679377 w 6095524"/>
                  <a:gd name="connsiteY321" fmla="*/ 419576 h 1424940"/>
                  <a:gd name="connsiteX322" fmla="*/ 5722525 w 6095524"/>
                  <a:gd name="connsiteY322" fmla="*/ 350615 h 1424940"/>
                  <a:gd name="connsiteX323" fmla="*/ 5749576 w 6095524"/>
                  <a:gd name="connsiteY323" fmla="*/ 321945 h 1424940"/>
                  <a:gd name="connsiteX324" fmla="*/ 5764911 w 6095524"/>
                  <a:gd name="connsiteY324" fmla="*/ 313849 h 1424940"/>
                  <a:gd name="connsiteX325" fmla="*/ 5791009 w 6095524"/>
                  <a:gd name="connsiteY325" fmla="*/ 293942 h 1424940"/>
                  <a:gd name="connsiteX326" fmla="*/ 5806440 w 6095524"/>
                  <a:gd name="connsiteY326" fmla="*/ 279178 h 1424940"/>
                  <a:gd name="connsiteX327" fmla="*/ 5848636 w 6095524"/>
                  <a:gd name="connsiteY327" fmla="*/ 224885 h 1424940"/>
                  <a:gd name="connsiteX328" fmla="*/ 5861590 w 6095524"/>
                  <a:gd name="connsiteY328" fmla="*/ 208788 h 1424940"/>
                  <a:gd name="connsiteX329" fmla="*/ 5888355 w 6095524"/>
                  <a:gd name="connsiteY329" fmla="*/ 181166 h 1424940"/>
                  <a:gd name="connsiteX330" fmla="*/ 5900071 w 6095524"/>
                  <a:gd name="connsiteY330" fmla="*/ 172784 h 1424940"/>
                  <a:gd name="connsiteX331" fmla="*/ 5920740 w 6095524"/>
                  <a:gd name="connsiteY331" fmla="*/ 150305 h 1424940"/>
                  <a:gd name="connsiteX332" fmla="*/ 5969985 w 6095524"/>
                  <a:gd name="connsiteY332" fmla="*/ 91345 h 1424940"/>
                  <a:gd name="connsiteX333" fmla="*/ 5991130 w 6095524"/>
                  <a:gd name="connsiteY333" fmla="*/ 58293 h 1424940"/>
                  <a:gd name="connsiteX334" fmla="*/ 6033325 w 6095524"/>
                  <a:gd name="connsiteY334" fmla="*/ 33909 h 1424940"/>
                  <a:gd name="connsiteX335" fmla="*/ 6054376 w 6095524"/>
                  <a:gd name="connsiteY335" fmla="*/ 20955 h 1424940"/>
                  <a:gd name="connsiteX336" fmla="*/ 6095524 w 6095524"/>
                  <a:gd name="connsiteY336" fmla="*/ 0 h 142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Lst>
                <a:rect l="l" t="t" r="r" b="b"/>
                <a:pathLst>
                  <a:path w="6095524" h="1424940">
                    <a:moveTo>
                      <a:pt x="6095524" y="0"/>
                    </a:moveTo>
                    <a:cubicBezTo>
                      <a:pt x="6095524" y="7811"/>
                      <a:pt x="6095524" y="12573"/>
                      <a:pt x="6095524" y="17431"/>
                    </a:cubicBezTo>
                    <a:lnTo>
                      <a:pt x="6095524" y="216290"/>
                    </a:lnTo>
                    <a:lnTo>
                      <a:pt x="6079998" y="230600"/>
                    </a:lnTo>
                    <a:cubicBezTo>
                      <a:pt x="6058567" y="241363"/>
                      <a:pt x="6035706" y="251079"/>
                      <a:pt x="6012751" y="260699"/>
                    </a:cubicBezTo>
                    <a:cubicBezTo>
                      <a:pt x="6006084" y="263462"/>
                      <a:pt x="5998749" y="264986"/>
                      <a:pt x="5992749" y="268700"/>
                    </a:cubicBezTo>
                    <a:cubicBezTo>
                      <a:pt x="5965126" y="285655"/>
                      <a:pt x="5938361" y="303943"/>
                      <a:pt x="5910358" y="320231"/>
                    </a:cubicBezTo>
                    <a:cubicBezTo>
                      <a:pt x="5881497" y="337090"/>
                      <a:pt x="5855684" y="356997"/>
                      <a:pt x="5835777" y="383953"/>
                    </a:cubicBezTo>
                    <a:cubicBezTo>
                      <a:pt x="5817298" y="409004"/>
                      <a:pt x="5799391" y="434435"/>
                      <a:pt x="5781008" y="459581"/>
                    </a:cubicBezTo>
                    <a:cubicBezTo>
                      <a:pt x="5776341" y="465963"/>
                      <a:pt x="5772054" y="473488"/>
                      <a:pt x="5765673" y="477584"/>
                    </a:cubicBezTo>
                    <a:cubicBezTo>
                      <a:pt x="5752433" y="486156"/>
                      <a:pt x="5737955" y="493109"/>
                      <a:pt x="5723763" y="500158"/>
                    </a:cubicBezTo>
                    <a:cubicBezTo>
                      <a:pt x="5711571" y="506159"/>
                      <a:pt x="5698617" y="510635"/>
                      <a:pt x="5686711" y="517112"/>
                    </a:cubicBezTo>
                    <a:cubicBezTo>
                      <a:pt x="5677186" y="522256"/>
                      <a:pt x="5668708" y="529400"/>
                      <a:pt x="5659850" y="535877"/>
                    </a:cubicBezTo>
                    <a:cubicBezTo>
                      <a:pt x="5652135" y="541496"/>
                      <a:pt x="5643658" y="546354"/>
                      <a:pt x="5637181" y="553117"/>
                    </a:cubicBezTo>
                    <a:cubicBezTo>
                      <a:pt x="5621369" y="569500"/>
                      <a:pt x="5605462" y="585597"/>
                      <a:pt x="5585841" y="597694"/>
                    </a:cubicBezTo>
                    <a:cubicBezTo>
                      <a:pt x="5566505" y="609695"/>
                      <a:pt x="5548217" y="623126"/>
                      <a:pt x="5528977" y="635318"/>
                    </a:cubicBezTo>
                    <a:cubicBezTo>
                      <a:pt x="5510117" y="647224"/>
                      <a:pt x="5493067" y="660273"/>
                      <a:pt x="5483256" y="681419"/>
                    </a:cubicBezTo>
                    <a:cubicBezTo>
                      <a:pt x="5478875" y="690753"/>
                      <a:pt x="5472684" y="700945"/>
                      <a:pt x="5464397" y="706374"/>
                    </a:cubicBezTo>
                    <a:cubicBezTo>
                      <a:pt x="5452586" y="714089"/>
                      <a:pt x="5437632" y="716852"/>
                      <a:pt x="5424773" y="723424"/>
                    </a:cubicBezTo>
                    <a:cubicBezTo>
                      <a:pt x="5409628" y="731139"/>
                      <a:pt x="5392103" y="737807"/>
                      <a:pt x="5381815" y="750094"/>
                    </a:cubicBezTo>
                    <a:cubicBezTo>
                      <a:pt x="5372671" y="761048"/>
                      <a:pt x="5363432" y="769620"/>
                      <a:pt x="5351335" y="776573"/>
                    </a:cubicBezTo>
                    <a:cubicBezTo>
                      <a:pt x="5342858" y="781431"/>
                      <a:pt x="5336572" y="790289"/>
                      <a:pt x="5327809" y="794290"/>
                    </a:cubicBezTo>
                    <a:cubicBezTo>
                      <a:pt x="5316284" y="799624"/>
                      <a:pt x="5304663" y="803815"/>
                      <a:pt x="5294566" y="812102"/>
                    </a:cubicBezTo>
                    <a:cubicBezTo>
                      <a:pt x="5284089" y="820674"/>
                      <a:pt x="5272183" y="827437"/>
                      <a:pt x="5261229" y="835438"/>
                    </a:cubicBezTo>
                    <a:cubicBezTo>
                      <a:pt x="5255419" y="839724"/>
                      <a:pt x="5250656" y="845344"/>
                      <a:pt x="5245037" y="849821"/>
                    </a:cubicBezTo>
                    <a:cubicBezTo>
                      <a:pt x="5234750" y="858012"/>
                      <a:pt x="5224272" y="866013"/>
                      <a:pt x="5213699" y="873728"/>
                    </a:cubicBezTo>
                    <a:cubicBezTo>
                      <a:pt x="5203127" y="881444"/>
                      <a:pt x="5193030" y="890397"/>
                      <a:pt x="5181409" y="896017"/>
                    </a:cubicBezTo>
                    <a:cubicBezTo>
                      <a:pt x="5161598" y="905542"/>
                      <a:pt x="5139976" y="911257"/>
                      <a:pt x="5120735" y="921544"/>
                    </a:cubicBezTo>
                    <a:cubicBezTo>
                      <a:pt x="5101209" y="932021"/>
                      <a:pt x="5082826" y="945166"/>
                      <a:pt x="5065490" y="959072"/>
                    </a:cubicBezTo>
                    <a:cubicBezTo>
                      <a:pt x="5051774" y="970026"/>
                      <a:pt x="5038916" y="980885"/>
                      <a:pt x="5021675" y="986504"/>
                    </a:cubicBezTo>
                    <a:cubicBezTo>
                      <a:pt x="5012055" y="989648"/>
                      <a:pt x="5001959" y="996506"/>
                      <a:pt x="4996148" y="1004507"/>
                    </a:cubicBezTo>
                    <a:cubicBezTo>
                      <a:pt x="4983575" y="1021937"/>
                      <a:pt x="4967478" y="1034225"/>
                      <a:pt x="4949285" y="1044702"/>
                    </a:cubicBezTo>
                    <a:cubicBezTo>
                      <a:pt x="4924996" y="1058799"/>
                      <a:pt x="4900993" y="1073182"/>
                      <a:pt x="4876609" y="1086993"/>
                    </a:cubicBezTo>
                    <a:cubicBezTo>
                      <a:pt x="4862227" y="1095185"/>
                      <a:pt x="4847940" y="1103852"/>
                      <a:pt x="4832699" y="1109853"/>
                    </a:cubicBezTo>
                    <a:cubicBezTo>
                      <a:pt x="4801553" y="1122236"/>
                      <a:pt x="4769644" y="1132808"/>
                      <a:pt x="4738211" y="1144334"/>
                    </a:cubicBezTo>
                    <a:cubicBezTo>
                      <a:pt x="4727924" y="1148048"/>
                      <a:pt x="4718209" y="1153382"/>
                      <a:pt x="4707731" y="1156621"/>
                    </a:cubicBezTo>
                    <a:cubicBezTo>
                      <a:pt x="4696396" y="1160145"/>
                      <a:pt x="4684205" y="1161193"/>
                      <a:pt x="4672870" y="1164717"/>
                    </a:cubicBezTo>
                    <a:cubicBezTo>
                      <a:pt x="4654010" y="1170527"/>
                      <a:pt x="4635722" y="1177957"/>
                      <a:pt x="4616863" y="1183862"/>
                    </a:cubicBezTo>
                    <a:cubicBezTo>
                      <a:pt x="4580477" y="1195197"/>
                      <a:pt x="4543996" y="1206056"/>
                      <a:pt x="4507516" y="1216819"/>
                    </a:cubicBezTo>
                    <a:cubicBezTo>
                      <a:pt x="4499706" y="1219105"/>
                      <a:pt x="4491228" y="1219391"/>
                      <a:pt x="4483513" y="1221867"/>
                    </a:cubicBezTo>
                    <a:cubicBezTo>
                      <a:pt x="4463034" y="1228535"/>
                      <a:pt x="4442650" y="1235773"/>
                      <a:pt x="4422362" y="1243108"/>
                    </a:cubicBezTo>
                    <a:cubicBezTo>
                      <a:pt x="4410075" y="1247585"/>
                      <a:pt x="4398073" y="1253109"/>
                      <a:pt x="4385691" y="1257395"/>
                    </a:cubicBezTo>
                    <a:cubicBezTo>
                      <a:pt x="4375785" y="1260824"/>
                      <a:pt x="4365593" y="1263491"/>
                      <a:pt x="4355306" y="1265587"/>
                    </a:cubicBezTo>
                    <a:cubicBezTo>
                      <a:pt x="4346448" y="1267397"/>
                      <a:pt x="4337209" y="1267206"/>
                      <a:pt x="4328446" y="1269397"/>
                    </a:cubicBezTo>
                    <a:cubicBezTo>
                      <a:pt x="4304728" y="1275302"/>
                      <a:pt x="4281297" y="1281970"/>
                      <a:pt x="4257770" y="1288256"/>
                    </a:cubicBezTo>
                    <a:cubicBezTo>
                      <a:pt x="4248341" y="1290733"/>
                      <a:pt x="4238720" y="1292543"/>
                      <a:pt x="4229576" y="1295686"/>
                    </a:cubicBezTo>
                    <a:cubicBezTo>
                      <a:pt x="4205097" y="1303973"/>
                      <a:pt x="4180999" y="1313402"/>
                      <a:pt x="4156424" y="1321213"/>
                    </a:cubicBezTo>
                    <a:cubicBezTo>
                      <a:pt x="4136041" y="1327690"/>
                      <a:pt x="4115086" y="1332357"/>
                      <a:pt x="4094416" y="1338072"/>
                    </a:cubicBezTo>
                    <a:cubicBezTo>
                      <a:pt x="4085653" y="1340549"/>
                      <a:pt x="4077271" y="1344073"/>
                      <a:pt x="4068509" y="1346168"/>
                    </a:cubicBezTo>
                    <a:cubicBezTo>
                      <a:pt x="4048887" y="1350931"/>
                      <a:pt x="4028980" y="1354931"/>
                      <a:pt x="4009263" y="1359694"/>
                    </a:cubicBezTo>
                    <a:cubicBezTo>
                      <a:pt x="3998023" y="1362456"/>
                      <a:pt x="3987165" y="1367409"/>
                      <a:pt x="3975735" y="1369219"/>
                    </a:cubicBezTo>
                    <a:cubicBezTo>
                      <a:pt x="3948589" y="1373505"/>
                      <a:pt x="3921252" y="1376553"/>
                      <a:pt x="3893915" y="1379982"/>
                    </a:cubicBezTo>
                    <a:cubicBezTo>
                      <a:pt x="3865722" y="1383506"/>
                      <a:pt x="3837623" y="1387221"/>
                      <a:pt x="3809428" y="1390364"/>
                    </a:cubicBezTo>
                    <a:cubicBezTo>
                      <a:pt x="3793998" y="1391984"/>
                      <a:pt x="3778472" y="1392269"/>
                      <a:pt x="3763042" y="1393793"/>
                    </a:cubicBezTo>
                    <a:cubicBezTo>
                      <a:pt x="3749516" y="1395127"/>
                      <a:pt x="3736086" y="1397603"/>
                      <a:pt x="3722561" y="1399223"/>
                    </a:cubicBezTo>
                    <a:cubicBezTo>
                      <a:pt x="3710845" y="1400556"/>
                      <a:pt x="3699034" y="1401318"/>
                      <a:pt x="3687318" y="1402652"/>
                    </a:cubicBezTo>
                    <a:cubicBezTo>
                      <a:pt x="3668554" y="1404842"/>
                      <a:pt x="3649885" y="1407319"/>
                      <a:pt x="3631216" y="1409605"/>
                    </a:cubicBezTo>
                    <a:cubicBezTo>
                      <a:pt x="3623406" y="1410462"/>
                      <a:pt x="3615214" y="1412843"/>
                      <a:pt x="3607880" y="1411415"/>
                    </a:cubicBezTo>
                    <a:cubicBezTo>
                      <a:pt x="3589401" y="1407795"/>
                      <a:pt x="3571208" y="1408843"/>
                      <a:pt x="3552825" y="1411319"/>
                    </a:cubicBezTo>
                    <a:cubicBezTo>
                      <a:pt x="3546539" y="1412177"/>
                      <a:pt x="3539776" y="1411986"/>
                      <a:pt x="3533680" y="1410367"/>
                    </a:cubicBezTo>
                    <a:cubicBezTo>
                      <a:pt x="3521202" y="1407128"/>
                      <a:pt x="3509106" y="1402556"/>
                      <a:pt x="3496818" y="1398556"/>
                    </a:cubicBezTo>
                    <a:cubicBezTo>
                      <a:pt x="3495484" y="1398080"/>
                      <a:pt x="3493865" y="1397984"/>
                      <a:pt x="3492437" y="1397699"/>
                    </a:cubicBezTo>
                    <a:cubicBezTo>
                      <a:pt x="3484340" y="1396079"/>
                      <a:pt x="3476340" y="1394460"/>
                      <a:pt x="3468243" y="1393031"/>
                    </a:cubicBezTo>
                    <a:cubicBezTo>
                      <a:pt x="3463862" y="1392269"/>
                      <a:pt x="3459385" y="1392174"/>
                      <a:pt x="3455003" y="1391507"/>
                    </a:cubicBezTo>
                    <a:cubicBezTo>
                      <a:pt x="3438049" y="1388840"/>
                      <a:pt x="3419380" y="1393317"/>
                      <a:pt x="3404711" y="1381792"/>
                    </a:cubicBezTo>
                    <a:cubicBezTo>
                      <a:pt x="3395186" y="1374362"/>
                      <a:pt x="3385947" y="1376077"/>
                      <a:pt x="3375756" y="1377220"/>
                    </a:cubicBezTo>
                    <a:cubicBezTo>
                      <a:pt x="3368040" y="1378077"/>
                      <a:pt x="3360134" y="1377791"/>
                      <a:pt x="3352324" y="1377887"/>
                    </a:cubicBezTo>
                    <a:cubicBezTo>
                      <a:pt x="3338608" y="1378172"/>
                      <a:pt x="3324892" y="1378268"/>
                      <a:pt x="3311176" y="1378744"/>
                    </a:cubicBezTo>
                    <a:cubicBezTo>
                      <a:pt x="3306794" y="1378934"/>
                      <a:pt x="3302318" y="1381316"/>
                      <a:pt x="3298031" y="1380935"/>
                    </a:cubicBezTo>
                    <a:cubicBezTo>
                      <a:pt x="3278219" y="1379125"/>
                      <a:pt x="3258407" y="1376267"/>
                      <a:pt x="3238595" y="1374648"/>
                    </a:cubicBezTo>
                    <a:cubicBezTo>
                      <a:pt x="3227356" y="1373696"/>
                      <a:pt x="3215830" y="1375505"/>
                      <a:pt x="3204686" y="1374172"/>
                    </a:cubicBezTo>
                    <a:cubicBezTo>
                      <a:pt x="3191828" y="1372648"/>
                      <a:pt x="3179255" y="1368743"/>
                      <a:pt x="3166491" y="1366361"/>
                    </a:cubicBezTo>
                    <a:cubicBezTo>
                      <a:pt x="3162967" y="1365695"/>
                      <a:pt x="3159062" y="1366552"/>
                      <a:pt x="3155347" y="1366742"/>
                    </a:cubicBezTo>
                    <a:cubicBezTo>
                      <a:pt x="3151156" y="1366933"/>
                      <a:pt x="3147060" y="1367314"/>
                      <a:pt x="3142869" y="1367409"/>
                    </a:cubicBezTo>
                    <a:cubicBezTo>
                      <a:pt x="3130105" y="1367600"/>
                      <a:pt x="3117342" y="1367314"/>
                      <a:pt x="3104578" y="1367981"/>
                    </a:cubicBezTo>
                    <a:cubicBezTo>
                      <a:pt x="3096768" y="1368362"/>
                      <a:pt x="3088577" y="1372267"/>
                      <a:pt x="3081337" y="1370838"/>
                    </a:cubicBezTo>
                    <a:cubicBezTo>
                      <a:pt x="3066574" y="1368076"/>
                      <a:pt x="3051810" y="1374267"/>
                      <a:pt x="3037047" y="1369124"/>
                    </a:cubicBezTo>
                    <a:cubicBezTo>
                      <a:pt x="3032474" y="1367600"/>
                      <a:pt x="3026188" y="1371410"/>
                      <a:pt x="3020663" y="1371600"/>
                    </a:cubicBezTo>
                    <a:cubicBezTo>
                      <a:pt x="3006852" y="1372076"/>
                      <a:pt x="2993041" y="1371981"/>
                      <a:pt x="2979230" y="1371886"/>
                    </a:cubicBezTo>
                    <a:cubicBezTo>
                      <a:pt x="2966847" y="1371791"/>
                      <a:pt x="2953988" y="1373124"/>
                      <a:pt x="2942082" y="1370457"/>
                    </a:cubicBezTo>
                    <a:cubicBezTo>
                      <a:pt x="2929604" y="1367600"/>
                      <a:pt x="2918365" y="1367981"/>
                      <a:pt x="2906268" y="1371219"/>
                    </a:cubicBezTo>
                    <a:cubicBezTo>
                      <a:pt x="2897981" y="1373410"/>
                      <a:pt x="2889218" y="1373696"/>
                      <a:pt x="2880646" y="1374362"/>
                    </a:cubicBezTo>
                    <a:cubicBezTo>
                      <a:pt x="2871407" y="1375124"/>
                      <a:pt x="2861215" y="1373124"/>
                      <a:pt x="2852833" y="1376267"/>
                    </a:cubicBezTo>
                    <a:cubicBezTo>
                      <a:pt x="2827877" y="1385602"/>
                      <a:pt x="2802255" y="1387602"/>
                      <a:pt x="2776157" y="1387602"/>
                    </a:cubicBezTo>
                    <a:cubicBezTo>
                      <a:pt x="2771394" y="1387602"/>
                      <a:pt x="2766536" y="1386269"/>
                      <a:pt x="2761965" y="1384840"/>
                    </a:cubicBezTo>
                    <a:cubicBezTo>
                      <a:pt x="2735294" y="1376267"/>
                      <a:pt x="2708529" y="1377029"/>
                      <a:pt x="2681383" y="1382268"/>
                    </a:cubicBezTo>
                    <a:cubicBezTo>
                      <a:pt x="2675763" y="1383411"/>
                      <a:pt x="2669477" y="1383602"/>
                      <a:pt x="2663857" y="1382459"/>
                    </a:cubicBezTo>
                    <a:cubicBezTo>
                      <a:pt x="2648045" y="1379125"/>
                      <a:pt x="2632710" y="1373600"/>
                      <a:pt x="2616803" y="1371219"/>
                    </a:cubicBezTo>
                    <a:cubicBezTo>
                      <a:pt x="2590515" y="1367314"/>
                      <a:pt x="2567750" y="1380458"/>
                      <a:pt x="2544223" y="1389031"/>
                    </a:cubicBezTo>
                    <a:cubicBezTo>
                      <a:pt x="2521839" y="1397127"/>
                      <a:pt x="2502789" y="1415415"/>
                      <a:pt x="2476309" y="1411319"/>
                    </a:cubicBezTo>
                    <a:cubicBezTo>
                      <a:pt x="2473643" y="1410938"/>
                      <a:pt x="2470690" y="1413510"/>
                      <a:pt x="2467737" y="1414177"/>
                    </a:cubicBezTo>
                    <a:cubicBezTo>
                      <a:pt x="2459641" y="1415987"/>
                      <a:pt x="2451545" y="1418177"/>
                      <a:pt x="2443353" y="1419035"/>
                    </a:cubicBezTo>
                    <a:cubicBezTo>
                      <a:pt x="2433352" y="1420178"/>
                      <a:pt x="2423160" y="1419797"/>
                      <a:pt x="2413159" y="1420749"/>
                    </a:cubicBezTo>
                    <a:cubicBezTo>
                      <a:pt x="2400300" y="1421892"/>
                      <a:pt x="2387632" y="1424940"/>
                      <a:pt x="2374868" y="1424940"/>
                    </a:cubicBezTo>
                    <a:cubicBezTo>
                      <a:pt x="2364581" y="1424940"/>
                      <a:pt x="2354389" y="1421416"/>
                      <a:pt x="2344198" y="1419701"/>
                    </a:cubicBezTo>
                    <a:cubicBezTo>
                      <a:pt x="2329815" y="1417320"/>
                      <a:pt x="2314003" y="1417987"/>
                      <a:pt x="2301335" y="1411891"/>
                    </a:cubicBezTo>
                    <a:cubicBezTo>
                      <a:pt x="2287810" y="1405414"/>
                      <a:pt x="2274951" y="1402461"/>
                      <a:pt x="2260949" y="1404461"/>
                    </a:cubicBezTo>
                    <a:cubicBezTo>
                      <a:pt x="2256282" y="1405128"/>
                      <a:pt x="2250281" y="1409129"/>
                      <a:pt x="2248186" y="1413224"/>
                    </a:cubicBezTo>
                    <a:cubicBezTo>
                      <a:pt x="2243518" y="1422368"/>
                      <a:pt x="2237137" y="1423988"/>
                      <a:pt x="2228469" y="1420844"/>
                    </a:cubicBezTo>
                    <a:cubicBezTo>
                      <a:pt x="2220944" y="1418177"/>
                      <a:pt x="2211705" y="1416844"/>
                      <a:pt x="2206562" y="1411700"/>
                    </a:cubicBezTo>
                    <a:cubicBezTo>
                      <a:pt x="2191988" y="1397127"/>
                      <a:pt x="2173414" y="1396651"/>
                      <a:pt x="2155317" y="1392746"/>
                    </a:cubicBezTo>
                    <a:cubicBezTo>
                      <a:pt x="2144269" y="1390364"/>
                      <a:pt x="2133981" y="1390269"/>
                      <a:pt x="2122932" y="1391888"/>
                    </a:cubicBezTo>
                    <a:cubicBezTo>
                      <a:pt x="2098930" y="1395508"/>
                      <a:pt x="2075593" y="1390364"/>
                      <a:pt x="2052542" y="1383792"/>
                    </a:cubicBezTo>
                    <a:cubicBezTo>
                      <a:pt x="2037302" y="1379411"/>
                      <a:pt x="2021681" y="1376744"/>
                      <a:pt x="2006537" y="1372267"/>
                    </a:cubicBezTo>
                    <a:cubicBezTo>
                      <a:pt x="1995202" y="1368838"/>
                      <a:pt x="1983868" y="1364742"/>
                      <a:pt x="1973486" y="1359218"/>
                    </a:cubicBezTo>
                    <a:cubicBezTo>
                      <a:pt x="1958435" y="1351121"/>
                      <a:pt x="1945292" y="1338929"/>
                      <a:pt x="1926146" y="1342168"/>
                    </a:cubicBezTo>
                    <a:cubicBezTo>
                      <a:pt x="1909286" y="1345025"/>
                      <a:pt x="1894047" y="1339025"/>
                      <a:pt x="1878616" y="1333310"/>
                    </a:cubicBezTo>
                    <a:cubicBezTo>
                      <a:pt x="1867281" y="1329119"/>
                      <a:pt x="1855948" y="1324832"/>
                      <a:pt x="1844231" y="1322165"/>
                    </a:cubicBezTo>
                    <a:cubicBezTo>
                      <a:pt x="1830324" y="1319022"/>
                      <a:pt x="1814608" y="1320356"/>
                      <a:pt x="1802225" y="1314545"/>
                    </a:cubicBezTo>
                    <a:cubicBezTo>
                      <a:pt x="1789271" y="1308449"/>
                      <a:pt x="1778509" y="1312545"/>
                      <a:pt x="1766983" y="1314260"/>
                    </a:cubicBezTo>
                    <a:cubicBezTo>
                      <a:pt x="1748600" y="1316927"/>
                      <a:pt x="1730311" y="1321880"/>
                      <a:pt x="1711738" y="1315593"/>
                    </a:cubicBezTo>
                    <a:cubicBezTo>
                      <a:pt x="1689164" y="1307973"/>
                      <a:pt x="1666780" y="1299782"/>
                      <a:pt x="1644111" y="1292543"/>
                    </a:cubicBezTo>
                    <a:cubicBezTo>
                      <a:pt x="1635347" y="1289780"/>
                      <a:pt x="1625919" y="1288637"/>
                      <a:pt x="1616774" y="1287399"/>
                    </a:cubicBezTo>
                    <a:cubicBezTo>
                      <a:pt x="1608107" y="1286351"/>
                      <a:pt x="1597725" y="1289018"/>
                      <a:pt x="1591056" y="1285018"/>
                    </a:cubicBezTo>
                    <a:cubicBezTo>
                      <a:pt x="1573911" y="1274731"/>
                      <a:pt x="1556291" y="1269683"/>
                      <a:pt x="1536478" y="1269683"/>
                    </a:cubicBezTo>
                    <a:cubicBezTo>
                      <a:pt x="1529048" y="1269683"/>
                      <a:pt x="1521809" y="1265396"/>
                      <a:pt x="1514285" y="1264634"/>
                    </a:cubicBezTo>
                    <a:cubicBezTo>
                      <a:pt x="1503997" y="1263682"/>
                      <a:pt x="1492186" y="1261110"/>
                      <a:pt x="1483233" y="1264730"/>
                    </a:cubicBezTo>
                    <a:cubicBezTo>
                      <a:pt x="1462183" y="1273302"/>
                      <a:pt x="1445134" y="1266158"/>
                      <a:pt x="1426750" y="1257681"/>
                    </a:cubicBezTo>
                    <a:cubicBezTo>
                      <a:pt x="1408652" y="1249299"/>
                      <a:pt x="1389602" y="1242632"/>
                      <a:pt x="1370362" y="1237107"/>
                    </a:cubicBezTo>
                    <a:cubicBezTo>
                      <a:pt x="1363123" y="1235107"/>
                      <a:pt x="1354456" y="1238441"/>
                      <a:pt x="1346454" y="1239107"/>
                    </a:cubicBezTo>
                    <a:cubicBezTo>
                      <a:pt x="1343596" y="1239298"/>
                      <a:pt x="1340453" y="1239584"/>
                      <a:pt x="1337882" y="1238631"/>
                    </a:cubicBezTo>
                    <a:cubicBezTo>
                      <a:pt x="1313022" y="1229487"/>
                      <a:pt x="1287780" y="1222534"/>
                      <a:pt x="1260825" y="1227296"/>
                    </a:cubicBezTo>
                    <a:cubicBezTo>
                      <a:pt x="1258349" y="1227773"/>
                      <a:pt x="1255586" y="1226725"/>
                      <a:pt x="1253109" y="1226058"/>
                    </a:cubicBezTo>
                    <a:cubicBezTo>
                      <a:pt x="1241012" y="1222629"/>
                      <a:pt x="1229201" y="1217200"/>
                      <a:pt x="1216915" y="1215962"/>
                    </a:cubicBezTo>
                    <a:cubicBezTo>
                      <a:pt x="1186625" y="1212914"/>
                      <a:pt x="1156146" y="1211675"/>
                      <a:pt x="1125664" y="1209675"/>
                    </a:cubicBezTo>
                    <a:cubicBezTo>
                      <a:pt x="1123759" y="1209580"/>
                      <a:pt x="1121759" y="1209580"/>
                      <a:pt x="1120045" y="1208913"/>
                    </a:cubicBezTo>
                    <a:cubicBezTo>
                      <a:pt x="1108805" y="1204817"/>
                      <a:pt x="1098995" y="1206151"/>
                      <a:pt x="1089469" y="1213961"/>
                    </a:cubicBezTo>
                    <a:cubicBezTo>
                      <a:pt x="1085278" y="1217390"/>
                      <a:pt x="1079563" y="1219200"/>
                      <a:pt x="1074325" y="1221105"/>
                    </a:cubicBezTo>
                    <a:cubicBezTo>
                      <a:pt x="1066609" y="1223963"/>
                      <a:pt x="1058704" y="1226725"/>
                      <a:pt x="1050703" y="1228535"/>
                    </a:cubicBezTo>
                    <a:cubicBezTo>
                      <a:pt x="1042797" y="1230249"/>
                      <a:pt x="1034320" y="1232630"/>
                      <a:pt x="1026700" y="1231297"/>
                    </a:cubicBezTo>
                    <a:cubicBezTo>
                      <a:pt x="1012984" y="1228916"/>
                      <a:pt x="999934" y="1223582"/>
                      <a:pt x="986409" y="1220057"/>
                    </a:cubicBezTo>
                    <a:cubicBezTo>
                      <a:pt x="981742" y="1218819"/>
                      <a:pt x="976598" y="1219010"/>
                      <a:pt x="971741" y="1218914"/>
                    </a:cubicBezTo>
                    <a:cubicBezTo>
                      <a:pt x="960596" y="1218629"/>
                      <a:pt x="949166" y="1221391"/>
                      <a:pt x="939070" y="1213485"/>
                    </a:cubicBezTo>
                    <a:cubicBezTo>
                      <a:pt x="929736" y="1206056"/>
                      <a:pt x="920305" y="1208246"/>
                      <a:pt x="910495" y="1213866"/>
                    </a:cubicBezTo>
                    <a:cubicBezTo>
                      <a:pt x="903446" y="1217867"/>
                      <a:pt x="895446" y="1221010"/>
                      <a:pt x="887540" y="1222534"/>
                    </a:cubicBezTo>
                    <a:cubicBezTo>
                      <a:pt x="876681" y="1224629"/>
                      <a:pt x="865918" y="1225487"/>
                      <a:pt x="854202" y="1224248"/>
                    </a:cubicBezTo>
                    <a:cubicBezTo>
                      <a:pt x="845915" y="1223391"/>
                      <a:pt x="839152" y="1223010"/>
                      <a:pt x="832675" y="1217962"/>
                    </a:cubicBezTo>
                    <a:cubicBezTo>
                      <a:pt x="831628" y="1217200"/>
                      <a:pt x="829723" y="1217009"/>
                      <a:pt x="828294" y="1217105"/>
                    </a:cubicBezTo>
                    <a:cubicBezTo>
                      <a:pt x="809530" y="1218724"/>
                      <a:pt x="790956" y="1217867"/>
                      <a:pt x="772001" y="1216723"/>
                    </a:cubicBezTo>
                    <a:cubicBezTo>
                      <a:pt x="747904" y="1215200"/>
                      <a:pt x="722566" y="1219676"/>
                      <a:pt x="701707" y="1235678"/>
                    </a:cubicBezTo>
                    <a:cubicBezTo>
                      <a:pt x="698659" y="1238060"/>
                      <a:pt x="694087" y="1239107"/>
                      <a:pt x="690086" y="1239679"/>
                    </a:cubicBezTo>
                    <a:cubicBezTo>
                      <a:pt x="671227" y="1242155"/>
                      <a:pt x="652272" y="1243870"/>
                      <a:pt x="633412" y="1246632"/>
                    </a:cubicBezTo>
                    <a:cubicBezTo>
                      <a:pt x="623125" y="1248156"/>
                      <a:pt x="612362" y="1249490"/>
                      <a:pt x="603028" y="1253681"/>
                    </a:cubicBezTo>
                    <a:cubicBezTo>
                      <a:pt x="593885" y="1257776"/>
                      <a:pt x="586549" y="1262634"/>
                      <a:pt x="581120" y="1254062"/>
                    </a:cubicBezTo>
                    <a:cubicBezTo>
                      <a:pt x="571406" y="1258634"/>
                      <a:pt x="562927" y="1262444"/>
                      <a:pt x="554642" y="1266539"/>
                    </a:cubicBezTo>
                    <a:cubicBezTo>
                      <a:pt x="551593" y="1268063"/>
                      <a:pt x="549021" y="1270540"/>
                      <a:pt x="545973" y="1271969"/>
                    </a:cubicBezTo>
                    <a:cubicBezTo>
                      <a:pt x="542734" y="1273493"/>
                      <a:pt x="539115" y="1274445"/>
                      <a:pt x="535591" y="1275207"/>
                    </a:cubicBezTo>
                    <a:cubicBezTo>
                      <a:pt x="519874" y="1278636"/>
                      <a:pt x="504158" y="1281779"/>
                      <a:pt x="488538" y="1285494"/>
                    </a:cubicBezTo>
                    <a:cubicBezTo>
                      <a:pt x="485489" y="1286256"/>
                      <a:pt x="482917" y="1289304"/>
                      <a:pt x="480155" y="1291304"/>
                    </a:cubicBezTo>
                    <a:cubicBezTo>
                      <a:pt x="478345" y="1292638"/>
                      <a:pt x="476536" y="1294638"/>
                      <a:pt x="474535" y="1294924"/>
                    </a:cubicBezTo>
                    <a:cubicBezTo>
                      <a:pt x="459295" y="1297210"/>
                      <a:pt x="444151" y="1299877"/>
                      <a:pt x="428816" y="1301020"/>
                    </a:cubicBezTo>
                    <a:cubicBezTo>
                      <a:pt x="415957" y="1301972"/>
                      <a:pt x="403574" y="1301687"/>
                      <a:pt x="400241" y="1318260"/>
                    </a:cubicBezTo>
                    <a:cubicBezTo>
                      <a:pt x="399669" y="1321118"/>
                      <a:pt x="395573" y="1324166"/>
                      <a:pt x="392431" y="1325594"/>
                    </a:cubicBezTo>
                    <a:cubicBezTo>
                      <a:pt x="383477" y="1329690"/>
                      <a:pt x="373951" y="1332452"/>
                      <a:pt x="365093" y="1336643"/>
                    </a:cubicBezTo>
                    <a:cubicBezTo>
                      <a:pt x="336042" y="1350645"/>
                      <a:pt x="305658" y="1359503"/>
                      <a:pt x="273177" y="1357884"/>
                    </a:cubicBezTo>
                    <a:cubicBezTo>
                      <a:pt x="263081" y="1357408"/>
                      <a:pt x="253270" y="1352264"/>
                      <a:pt x="246888" y="1350359"/>
                    </a:cubicBezTo>
                    <a:cubicBezTo>
                      <a:pt x="228506" y="1357884"/>
                      <a:pt x="213075" y="1365123"/>
                      <a:pt x="196977" y="1370552"/>
                    </a:cubicBezTo>
                    <a:cubicBezTo>
                      <a:pt x="182785" y="1375410"/>
                      <a:pt x="167926" y="1378458"/>
                      <a:pt x="153352" y="1381982"/>
                    </a:cubicBezTo>
                    <a:cubicBezTo>
                      <a:pt x="148018" y="1383316"/>
                      <a:pt x="142589" y="1384078"/>
                      <a:pt x="137160" y="1384745"/>
                    </a:cubicBezTo>
                    <a:cubicBezTo>
                      <a:pt x="120206" y="1386840"/>
                      <a:pt x="102489" y="1381792"/>
                      <a:pt x="85917" y="1389793"/>
                    </a:cubicBezTo>
                    <a:cubicBezTo>
                      <a:pt x="77248" y="1393984"/>
                      <a:pt x="68675" y="1399032"/>
                      <a:pt x="59532" y="1401223"/>
                    </a:cubicBezTo>
                    <a:cubicBezTo>
                      <a:pt x="49721" y="1403604"/>
                      <a:pt x="40124" y="1407319"/>
                      <a:pt x="30325" y="1409974"/>
                    </a:cubicBezTo>
                    <a:lnTo>
                      <a:pt x="0" y="1412360"/>
                    </a:lnTo>
                    <a:lnTo>
                      <a:pt x="0" y="1058622"/>
                    </a:lnTo>
                    <a:lnTo>
                      <a:pt x="17145" y="1060228"/>
                    </a:lnTo>
                    <a:cubicBezTo>
                      <a:pt x="26480" y="1061561"/>
                      <a:pt x="35528" y="1066133"/>
                      <a:pt x="44672" y="1066324"/>
                    </a:cubicBezTo>
                    <a:cubicBezTo>
                      <a:pt x="59055" y="1066610"/>
                      <a:pt x="71819" y="1068419"/>
                      <a:pt x="84677" y="1076230"/>
                    </a:cubicBezTo>
                    <a:cubicBezTo>
                      <a:pt x="104108" y="1087946"/>
                      <a:pt x="120110" y="1082993"/>
                      <a:pt x="132017" y="1064990"/>
                    </a:cubicBezTo>
                    <a:cubicBezTo>
                      <a:pt x="133255" y="1063181"/>
                      <a:pt x="134874" y="1060799"/>
                      <a:pt x="136779" y="1060323"/>
                    </a:cubicBezTo>
                    <a:cubicBezTo>
                      <a:pt x="153639" y="1056132"/>
                      <a:pt x="170974" y="1048131"/>
                      <a:pt x="187547" y="1049179"/>
                    </a:cubicBezTo>
                    <a:cubicBezTo>
                      <a:pt x="216789" y="1051084"/>
                      <a:pt x="244316" y="1048798"/>
                      <a:pt x="270891" y="1036415"/>
                    </a:cubicBezTo>
                    <a:cubicBezTo>
                      <a:pt x="272510" y="1035653"/>
                      <a:pt x="274987" y="1034891"/>
                      <a:pt x="276320" y="1035558"/>
                    </a:cubicBezTo>
                    <a:cubicBezTo>
                      <a:pt x="292322" y="1043845"/>
                      <a:pt x="309848" y="1050417"/>
                      <a:pt x="323755" y="1061561"/>
                    </a:cubicBezTo>
                    <a:cubicBezTo>
                      <a:pt x="336995" y="1072134"/>
                      <a:pt x="352997" y="1072229"/>
                      <a:pt x="361855" y="1057942"/>
                    </a:cubicBezTo>
                    <a:cubicBezTo>
                      <a:pt x="366236" y="1050893"/>
                      <a:pt x="372332" y="1042702"/>
                      <a:pt x="379571" y="1039939"/>
                    </a:cubicBezTo>
                    <a:cubicBezTo>
                      <a:pt x="395954" y="1033653"/>
                      <a:pt x="413481" y="1030414"/>
                      <a:pt x="430530" y="1025747"/>
                    </a:cubicBezTo>
                    <a:cubicBezTo>
                      <a:pt x="451581" y="1020032"/>
                      <a:pt x="472345" y="1020032"/>
                      <a:pt x="493300" y="1027176"/>
                    </a:cubicBezTo>
                    <a:cubicBezTo>
                      <a:pt x="508064" y="1032224"/>
                      <a:pt x="523113" y="1032224"/>
                      <a:pt x="537782" y="1025366"/>
                    </a:cubicBezTo>
                    <a:cubicBezTo>
                      <a:pt x="545687" y="1021652"/>
                      <a:pt x="553784" y="1017842"/>
                      <a:pt x="562166" y="1015746"/>
                    </a:cubicBezTo>
                    <a:cubicBezTo>
                      <a:pt x="567595" y="1014412"/>
                      <a:pt x="573881" y="1015651"/>
                      <a:pt x="579596" y="1016699"/>
                    </a:cubicBezTo>
                    <a:cubicBezTo>
                      <a:pt x="590645" y="1018794"/>
                      <a:pt x="602075" y="1025176"/>
                      <a:pt x="612362" y="1023557"/>
                    </a:cubicBezTo>
                    <a:cubicBezTo>
                      <a:pt x="647891" y="1017842"/>
                      <a:pt x="681419" y="1031272"/>
                      <a:pt x="716090" y="1031653"/>
                    </a:cubicBezTo>
                    <a:cubicBezTo>
                      <a:pt x="731806" y="1031843"/>
                      <a:pt x="747332" y="1034891"/>
                      <a:pt x="758381" y="1018985"/>
                    </a:cubicBezTo>
                    <a:cubicBezTo>
                      <a:pt x="759809" y="1016889"/>
                      <a:pt x="766763" y="1018032"/>
                      <a:pt x="771049" y="1018699"/>
                    </a:cubicBezTo>
                    <a:cubicBezTo>
                      <a:pt x="780574" y="1020128"/>
                      <a:pt x="790004" y="1023747"/>
                      <a:pt x="799433" y="1023652"/>
                    </a:cubicBezTo>
                    <a:cubicBezTo>
                      <a:pt x="818960" y="1023557"/>
                      <a:pt x="838581" y="1022033"/>
                      <a:pt x="858012" y="1020318"/>
                    </a:cubicBezTo>
                    <a:cubicBezTo>
                      <a:pt x="865346" y="1019651"/>
                      <a:pt x="872395" y="1017080"/>
                      <a:pt x="879634" y="1015270"/>
                    </a:cubicBezTo>
                    <a:cubicBezTo>
                      <a:pt x="883634" y="1014222"/>
                      <a:pt x="887921" y="1011460"/>
                      <a:pt x="891635" y="1012031"/>
                    </a:cubicBezTo>
                    <a:cubicBezTo>
                      <a:pt x="913162" y="1015365"/>
                      <a:pt x="932879" y="1007174"/>
                      <a:pt x="953262" y="1003078"/>
                    </a:cubicBezTo>
                    <a:cubicBezTo>
                      <a:pt x="962692" y="1001173"/>
                      <a:pt x="971550" y="996601"/>
                      <a:pt x="980694" y="993458"/>
                    </a:cubicBezTo>
                    <a:cubicBezTo>
                      <a:pt x="983075" y="992600"/>
                      <a:pt x="985742" y="991838"/>
                      <a:pt x="988124" y="992029"/>
                    </a:cubicBezTo>
                    <a:cubicBezTo>
                      <a:pt x="1001744" y="993172"/>
                      <a:pt x="1015270" y="994791"/>
                      <a:pt x="1028795" y="996029"/>
                    </a:cubicBezTo>
                    <a:cubicBezTo>
                      <a:pt x="1041083" y="997172"/>
                      <a:pt x="1053465" y="997553"/>
                      <a:pt x="1059275" y="1011555"/>
                    </a:cubicBezTo>
                    <a:cubicBezTo>
                      <a:pt x="1060133" y="1013746"/>
                      <a:pt x="1062990" y="1015365"/>
                      <a:pt x="1065181" y="1016794"/>
                    </a:cubicBezTo>
                    <a:cubicBezTo>
                      <a:pt x="1098995" y="1038797"/>
                      <a:pt x="1117092" y="1038225"/>
                      <a:pt x="1150144" y="1014984"/>
                    </a:cubicBezTo>
                    <a:cubicBezTo>
                      <a:pt x="1153573" y="1012603"/>
                      <a:pt x="1160907" y="1010888"/>
                      <a:pt x="1163193" y="1012793"/>
                    </a:cubicBezTo>
                    <a:cubicBezTo>
                      <a:pt x="1182624" y="1028605"/>
                      <a:pt x="1203865" y="1026890"/>
                      <a:pt x="1226249" y="1021937"/>
                    </a:cubicBezTo>
                    <a:cubicBezTo>
                      <a:pt x="1232059" y="1020604"/>
                      <a:pt x="1240251" y="1020604"/>
                      <a:pt x="1244632" y="1023747"/>
                    </a:cubicBezTo>
                    <a:cubicBezTo>
                      <a:pt x="1265492" y="1038320"/>
                      <a:pt x="1287876" y="1036225"/>
                      <a:pt x="1310545" y="1031939"/>
                    </a:cubicBezTo>
                    <a:cubicBezTo>
                      <a:pt x="1314069" y="1031272"/>
                      <a:pt x="1318356" y="1027652"/>
                      <a:pt x="1319879" y="1024319"/>
                    </a:cubicBezTo>
                    <a:cubicBezTo>
                      <a:pt x="1325309" y="1012508"/>
                      <a:pt x="1335501" y="1008507"/>
                      <a:pt x="1346740" y="1005173"/>
                    </a:cubicBezTo>
                    <a:cubicBezTo>
                      <a:pt x="1364457" y="999744"/>
                      <a:pt x="1381887" y="993362"/>
                      <a:pt x="1399699" y="988219"/>
                    </a:cubicBezTo>
                    <a:cubicBezTo>
                      <a:pt x="1404081" y="986981"/>
                      <a:pt x="1409510" y="987743"/>
                      <a:pt x="1414082" y="989171"/>
                    </a:cubicBezTo>
                    <a:cubicBezTo>
                      <a:pt x="1429703" y="994029"/>
                      <a:pt x="1439609" y="1006221"/>
                      <a:pt x="1450467" y="1017461"/>
                    </a:cubicBezTo>
                    <a:cubicBezTo>
                      <a:pt x="1455230" y="1022414"/>
                      <a:pt x="1461802" y="1025938"/>
                      <a:pt x="1468184" y="1028795"/>
                    </a:cubicBezTo>
                    <a:cubicBezTo>
                      <a:pt x="1484757" y="1036130"/>
                      <a:pt x="1501712" y="1042702"/>
                      <a:pt x="1518476" y="1049655"/>
                    </a:cubicBezTo>
                    <a:cubicBezTo>
                      <a:pt x="1520095" y="1050322"/>
                      <a:pt x="1521428" y="1052036"/>
                      <a:pt x="1522667" y="1053465"/>
                    </a:cubicBezTo>
                    <a:cubicBezTo>
                      <a:pt x="1535049" y="1068515"/>
                      <a:pt x="1547336" y="1083659"/>
                      <a:pt x="1559814" y="1098709"/>
                    </a:cubicBezTo>
                    <a:cubicBezTo>
                      <a:pt x="1562195" y="1101566"/>
                      <a:pt x="1565625" y="1103662"/>
                      <a:pt x="1568196" y="1106424"/>
                    </a:cubicBezTo>
                    <a:cubicBezTo>
                      <a:pt x="1571816" y="1110234"/>
                      <a:pt x="1576388" y="1113854"/>
                      <a:pt x="1578293" y="1118426"/>
                    </a:cubicBezTo>
                    <a:cubicBezTo>
                      <a:pt x="1584198" y="1132808"/>
                      <a:pt x="1595533" y="1139000"/>
                      <a:pt x="1609820" y="1141667"/>
                    </a:cubicBezTo>
                    <a:cubicBezTo>
                      <a:pt x="1622870" y="1144143"/>
                      <a:pt x="1635919" y="1146239"/>
                      <a:pt x="1648873" y="1149096"/>
                    </a:cubicBezTo>
                    <a:cubicBezTo>
                      <a:pt x="1664684" y="1152525"/>
                      <a:pt x="1680401" y="1156240"/>
                      <a:pt x="1696022" y="1160431"/>
                    </a:cubicBezTo>
                    <a:cubicBezTo>
                      <a:pt x="1702784" y="1162241"/>
                      <a:pt x="1709928" y="1164336"/>
                      <a:pt x="1715739" y="1168051"/>
                    </a:cubicBezTo>
                    <a:cubicBezTo>
                      <a:pt x="1732026" y="1178338"/>
                      <a:pt x="1749457" y="1185291"/>
                      <a:pt x="1768602" y="1182529"/>
                    </a:cubicBezTo>
                    <a:cubicBezTo>
                      <a:pt x="1783937" y="1180338"/>
                      <a:pt x="1796796" y="1185958"/>
                      <a:pt x="1806321" y="1194721"/>
                    </a:cubicBezTo>
                    <a:cubicBezTo>
                      <a:pt x="1823657" y="1210628"/>
                      <a:pt x="1842230" y="1207008"/>
                      <a:pt x="1860709" y="1201865"/>
                    </a:cubicBezTo>
                    <a:cubicBezTo>
                      <a:pt x="1870234" y="1199198"/>
                      <a:pt x="1878044" y="1199579"/>
                      <a:pt x="1887093" y="1202150"/>
                    </a:cubicBezTo>
                    <a:cubicBezTo>
                      <a:pt x="1908048" y="1208151"/>
                      <a:pt x="1922050" y="1224439"/>
                      <a:pt x="1935575" y="1238726"/>
                    </a:cubicBezTo>
                    <a:cubicBezTo>
                      <a:pt x="1947101" y="1250918"/>
                      <a:pt x="1960055" y="1257776"/>
                      <a:pt x="1974247" y="1262920"/>
                    </a:cubicBezTo>
                    <a:cubicBezTo>
                      <a:pt x="1992154" y="1269492"/>
                      <a:pt x="2006346" y="1267016"/>
                      <a:pt x="2014919" y="1251204"/>
                    </a:cubicBezTo>
                    <a:cubicBezTo>
                      <a:pt x="2017300" y="1246727"/>
                      <a:pt x="2021491" y="1241488"/>
                      <a:pt x="2025968" y="1240155"/>
                    </a:cubicBezTo>
                    <a:cubicBezTo>
                      <a:pt x="2047589" y="1233488"/>
                      <a:pt x="2069497" y="1223772"/>
                      <a:pt x="2092643" y="1229678"/>
                    </a:cubicBezTo>
                    <a:cubicBezTo>
                      <a:pt x="2124647" y="1237774"/>
                      <a:pt x="2155889" y="1237298"/>
                      <a:pt x="2187893" y="1229297"/>
                    </a:cubicBezTo>
                    <a:cubicBezTo>
                      <a:pt x="2239804" y="1216343"/>
                      <a:pt x="2291715" y="1202627"/>
                      <a:pt x="2346294" y="1205484"/>
                    </a:cubicBezTo>
                    <a:cubicBezTo>
                      <a:pt x="2355342" y="1205960"/>
                      <a:pt x="2366105" y="1200150"/>
                      <a:pt x="2373916" y="1194435"/>
                    </a:cubicBezTo>
                    <a:cubicBezTo>
                      <a:pt x="2388870" y="1183577"/>
                      <a:pt x="2388203" y="1182719"/>
                      <a:pt x="2404967" y="1191673"/>
                    </a:cubicBezTo>
                    <a:cubicBezTo>
                      <a:pt x="2408968" y="1193864"/>
                      <a:pt x="2413921" y="1195197"/>
                      <a:pt x="2416874" y="1198436"/>
                    </a:cubicBezTo>
                    <a:cubicBezTo>
                      <a:pt x="2431923" y="1214914"/>
                      <a:pt x="2450497" y="1210913"/>
                      <a:pt x="2468975" y="1208532"/>
                    </a:cubicBezTo>
                    <a:cubicBezTo>
                      <a:pt x="2472214" y="1208056"/>
                      <a:pt x="2476119" y="1207389"/>
                      <a:pt x="2478882" y="1208723"/>
                    </a:cubicBezTo>
                    <a:cubicBezTo>
                      <a:pt x="2491359" y="1214723"/>
                      <a:pt x="2501932" y="1212628"/>
                      <a:pt x="2512791" y="1204436"/>
                    </a:cubicBezTo>
                    <a:cubicBezTo>
                      <a:pt x="2522220" y="1197388"/>
                      <a:pt x="2533079" y="1193197"/>
                      <a:pt x="2544223" y="1201960"/>
                    </a:cubicBezTo>
                    <a:cubicBezTo>
                      <a:pt x="2568988" y="1221391"/>
                      <a:pt x="2595467" y="1222343"/>
                      <a:pt x="2623471" y="1210056"/>
                    </a:cubicBezTo>
                    <a:cubicBezTo>
                      <a:pt x="2643473" y="1201293"/>
                      <a:pt x="2663190" y="1199293"/>
                      <a:pt x="2684241" y="1208151"/>
                    </a:cubicBezTo>
                    <a:cubicBezTo>
                      <a:pt x="2692337" y="1211580"/>
                      <a:pt x="2702814" y="1209294"/>
                      <a:pt x="2712244" y="1210056"/>
                    </a:cubicBezTo>
                    <a:cubicBezTo>
                      <a:pt x="2717578" y="1210437"/>
                      <a:pt x="2723484" y="1210532"/>
                      <a:pt x="2728055" y="1212914"/>
                    </a:cubicBezTo>
                    <a:cubicBezTo>
                      <a:pt x="2740248" y="1219010"/>
                      <a:pt x="2751582" y="1226820"/>
                      <a:pt x="2763869" y="1232821"/>
                    </a:cubicBezTo>
                    <a:cubicBezTo>
                      <a:pt x="2769775" y="1235678"/>
                      <a:pt x="2776823" y="1237202"/>
                      <a:pt x="2783491" y="1237298"/>
                    </a:cubicBezTo>
                    <a:cubicBezTo>
                      <a:pt x="2803208" y="1237774"/>
                      <a:pt x="2822925" y="1237774"/>
                      <a:pt x="2842546" y="1236917"/>
                    </a:cubicBezTo>
                    <a:cubicBezTo>
                      <a:pt x="2874931" y="1235583"/>
                      <a:pt x="2907792" y="1235297"/>
                      <a:pt x="2931128" y="1206913"/>
                    </a:cubicBezTo>
                    <a:cubicBezTo>
                      <a:pt x="2933034" y="1204627"/>
                      <a:pt x="2937129" y="1203293"/>
                      <a:pt x="2940368" y="1202912"/>
                    </a:cubicBezTo>
                    <a:cubicBezTo>
                      <a:pt x="2955322" y="1201103"/>
                      <a:pt x="2970657" y="1200912"/>
                      <a:pt x="2985421" y="1197959"/>
                    </a:cubicBezTo>
                    <a:cubicBezTo>
                      <a:pt x="2997232" y="1195578"/>
                      <a:pt x="3007043" y="1196340"/>
                      <a:pt x="3015996" y="1204722"/>
                    </a:cubicBezTo>
                    <a:cubicBezTo>
                      <a:pt x="3027712" y="1215771"/>
                      <a:pt x="3042000" y="1222248"/>
                      <a:pt x="3057621" y="1218724"/>
                    </a:cubicBezTo>
                    <a:cubicBezTo>
                      <a:pt x="3073241" y="1215295"/>
                      <a:pt x="3083528" y="1222724"/>
                      <a:pt x="3095054" y="1230440"/>
                    </a:cubicBezTo>
                    <a:cubicBezTo>
                      <a:pt x="3103436" y="1236059"/>
                      <a:pt x="3112961" y="1243108"/>
                      <a:pt x="3122295" y="1243679"/>
                    </a:cubicBezTo>
                    <a:cubicBezTo>
                      <a:pt x="3143441" y="1244917"/>
                      <a:pt x="3161634" y="1264539"/>
                      <a:pt x="3184589" y="1253395"/>
                    </a:cubicBezTo>
                    <a:cubicBezTo>
                      <a:pt x="3186113" y="1252633"/>
                      <a:pt x="3188875" y="1254538"/>
                      <a:pt x="3191066" y="1255014"/>
                    </a:cubicBezTo>
                    <a:cubicBezTo>
                      <a:pt x="3208592" y="1258634"/>
                      <a:pt x="3225070" y="1255109"/>
                      <a:pt x="3237929" y="1243203"/>
                    </a:cubicBezTo>
                    <a:cubicBezTo>
                      <a:pt x="3254788" y="1227677"/>
                      <a:pt x="3273457" y="1226153"/>
                      <a:pt x="3294221" y="1231202"/>
                    </a:cubicBezTo>
                    <a:cubicBezTo>
                      <a:pt x="3300889" y="1232821"/>
                      <a:pt x="3307557" y="1233964"/>
                      <a:pt x="3314319" y="1235297"/>
                    </a:cubicBezTo>
                    <a:cubicBezTo>
                      <a:pt x="3323463" y="1237202"/>
                      <a:pt x="3332703" y="1239203"/>
                      <a:pt x="3341846" y="1241108"/>
                    </a:cubicBezTo>
                    <a:cubicBezTo>
                      <a:pt x="3350705" y="1243013"/>
                      <a:pt x="3360516" y="1246251"/>
                      <a:pt x="3367373" y="1238060"/>
                    </a:cubicBezTo>
                    <a:cubicBezTo>
                      <a:pt x="3373279" y="1231011"/>
                      <a:pt x="3377470" y="1231678"/>
                      <a:pt x="3382899" y="1237774"/>
                    </a:cubicBezTo>
                    <a:cubicBezTo>
                      <a:pt x="3401759" y="1259110"/>
                      <a:pt x="3424619" y="1272445"/>
                      <a:pt x="3453765" y="1273397"/>
                    </a:cubicBezTo>
                    <a:cubicBezTo>
                      <a:pt x="3459766" y="1273588"/>
                      <a:pt x="3465862" y="1274921"/>
                      <a:pt x="3471767" y="1276350"/>
                    </a:cubicBezTo>
                    <a:cubicBezTo>
                      <a:pt x="3475387" y="1277207"/>
                      <a:pt x="3479769" y="1278160"/>
                      <a:pt x="3481959" y="1280732"/>
                    </a:cubicBezTo>
                    <a:cubicBezTo>
                      <a:pt x="3499009" y="1300353"/>
                      <a:pt x="3520250" y="1313974"/>
                      <a:pt x="3543396" y="1324928"/>
                    </a:cubicBezTo>
                    <a:cubicBezTo>
                      <a:pt x="3551682" y="1328833"/>
                      <a:pt x="3560541" y="1332738"/>
                      <a:pt x="3569494" y="1333881"/>
                    </a:cubicBezTo>
                    <a:cubicBezTo>
                      <a:pt x="3578828" y="1335024"/>
                      <a:pt x="3588639" y="1333119"/>
                      <a:pt x="3598164" y="1332071"/>
                    </a:cubicBezTo>
                    <a:cubicBezTo>
                      <a:pt x="3603784" y="1331500"/>
                      <a:pt x="3610261" y="1331595"/>
                      <a:pt x="3614738" y="1328833"/>
                    </a:cubicBezTo>
                    <a:cubicBezTo>
                      <a:pt x="3628930" y="1320165"/>
                      <a:pt x="3642646" y="1310831"/>
                      <a:pt x="3655886" y="1300734"/>
                    </a:cubicBezTo>
                    <a:cubicBezTo>
                      <a:pt x="3667221" y="1292066"/>
                      <a:pt x="3669507" y="1290828"/>
                      <a:pt x="3679317" y="1301687"/>
                    </a:cubicBezTo>
                    <a:cubicBezTo>
                      <a:pt x="3689414" y="1312831"/>
                      <a:pt x="3701987" y="1318641"/>
                      <a:pt x="3715893" y="1321022"/>
                    </a:cubicBezTo>
                    <a:cubicBezTo>
                      <a:pt x="3737896" y="1324737"/>
                      <a:pt x="3760089" y="1327880"/>
                      <a:pt x="3782282" y="1329690"/>
                    </a:cubicBezTo>
                    <a:cubicBezTo>
                      <a:pt x="3802380" y="1331309"/>
                      <a:pt x="3812000" y="1322546"/>
                      <a:pt x="3816001" y="1302639"/>
                    </a:cubicBezTo>
                    <a:cubicBezTo>
                      <a:pt x="3818287" y="1291590"/>
                      <a:pt x="3821240" y="1279588"/>
                      <a:pt x="3833431" y="1276636"/>
                    </a:cubicBezTo>
                    <a:cubicBezTo>
                      <a:pt x="3853339" y="1271873"/>
                      <a:pt x="3874008" y="1269778"/>
                      <a:pt x="3883819" y="1246442"/>
                    </a:cubicBezTo>
                    <a:cubicBezTo>
                      <a:pt x="3889248" y="1251585"/>
                      <a:pt x="3892582" y="1254633"/>
                      <a:pt x="3895821" y="1257681"/>
                    </a:cubicBezTo>
                    <a:cubicBezTo>
                      <a:pt x="3904774" y="1266158"/>
                      <a:pt x="3923347" y="1269778"/>
                      <a:pt x="3932778" y="1262444"/>
                    </a:cubicBezTo>
                    <a:cubicBezTo>
                      <a:pt x="3946684" y="1251776"/>
                      <a:pt x="3959448" y="1253776"/>
                      <a:pt x="3972782" y="1262063"/>
                    </a:cubicBezTo>
                    <a:cubicBezTo>
                      <a:pt x="3995071" y="1275779"/>
                      <a:pt x="4019931" y="1272635"/>
                      <a:pt x="4042505" y="1267111"/>
                    </a:cubicBezTo>
                    <a:cubicBezTo>
                      <a:pt x="4059555" y="1263015"/>
                      <a:pt x="4077748" y="1255490"/>
                      <a:pt x="4088892" y="1238250"/>
                    </a:cubicBezTo>
                    <a:cubicBezTo>
                      <a:pt x="4092416" y="1232726"/>
                      <a:pt x="4100322" y="1229963"/>
                      <a:pt x="4106609" y="1226344"/>
                    </a:cubicBezTo>
                    <a:cubicBezTo>
                      <a:pt x="4111848" y="1223391"/>
                      <a:pt x="4117372" y="1220629"/>
                      <a:pt x="4123182" y="1218724"/>
                    </a:cubicBezTo>
                    <a:cubicBezTo>
                      <a:pt x="4129373" y="1216628"/>
                      <a:pt x="4136232" y="1213580"/>
                      <a:pt x="4142328" y="1214438"/>
                    </a:cubicBezTo>
                    <a:cubicBezTo>
                      <a:pt x="4160806" y="1216914"/>
                      <a:pt x="4175475" y="1212056"/>
                      <a:pt x="4188524" y="1198245"/>
                    </a:cubicBezTo>
                    <a:cubicBezTo>
                      <a:pt x="4195287" y="1191101"/>
                      <a:pt x="4205288" y="1182434"/>
                      <a:pt x="4213860" y="1182338"/>
                    </a:cubicBezTo>
                    <a:cubicBezTo>
                      <a:pt x="4234720" y="1182053"/>
                      <a:pt x="4252055" y="1175195"/>
                      <a:pt x="4270820" y="1167003"/>
                    </a:cubicBezTo>
                    <a:cubicBezTo>
                      <a:pt x="4282916" y="1161764"/>
                      <a:pt x="4296632" y="1158145"/>
                      <a:pt x="4309587" y="1153287"/>
                    </a:cubicBezTo>
                    <a:cubicBezTo>
                      <a:pt x="4324731" y="1147572"/>
                      <a:pt x="4341210" y="1145477"/>
                      <a:pt x="4350449" y="1129665"/>
                    </a:cubicBezTo>
                    <a:cubicBezTo>
                      <a:pt x="4351496" y="1127951"/>
                      <a:pt x="4354640" y="1127665"/>
                      <a:pt x="4356164" y="1126046"/>
                    </a:cubicBezTo>
                    <a:cubicBezTo>
                      <a:pt x="4361021" y="1121093"/>
                      <a:pt x="4367308" y="1116521"/>
                      <a:pt x="4369880" y="1110520"/>
                    </a:cubicBezTo>
                    <a:cubicBezTo>
                      <a:pt x="4377309" y="1092994"/>
                      <a:pt x="4383119" y="1074896"/>
                      <a:pt x="4389787" y="1057085"/>
                    </a:cubicBezTo>
                    <a:cubicBezTo>
                      <a:pt x="4391216" y="1053275"/>
                      <a:pt x="4392549" y="1048417"/>
                      <a:pt x="4395502" y="1046226"/>
                    </a:cubicBezTo>
                    <a:cubicBezTo>
                      <a:pt x="4412552" y="1033653"/>
                      <a:pt x="4429888" y="1021556"/>
                      <a:pt x="4447413" y="1009650"/>
                    </a:cubicBezTo>
                    <a:cubicBezTo>
                      <a:pt x="4454462" y="1004887"/>
                      <a:pt x="4460367" y="1007555"/>
                      <a:pt x="4466654" y="1013079"/>
                    </a:cubicBezTo>
                    <a:cubicBezTo>
                      <a:pt x="4472750" y="1018318"/>
                      <a:pt x="4480275" y="1023747"/>
                      <a:pt x="4487894" y="1025081"/>
                    </a:cubicBezTo>
                    <a:cubicBezTo>
                      <a:pt x="4503135" y="1027652"/>
                      <a:pt x="4518946" y="1028224"/>
                      <a:pt x="4534472" y="1028224"/>
                    </a:cubicBezTo>
                    <a:cubicBezTo>
                      <a:pt x="4540282" y="1028224"/>
                      <a:pt x="4546473" y="1024795"/>
                      <a:pt x="4551903" y="1022033"/>
                    </a:cubicBezTo>
                    <a:cubicBezTo>
                      <a:pt x="4562189" y="1016794"/>
                      <a:pt x="4571714" y="1009745"/>
                      <a:pt x="4582382" y="1005364"/>
                    </a:cubicBezTo>
                    <a:cubicBezTo>
                      <a:pt x="4594765" y="1000316"/>
                      <a:pt x="4602194" y="992219"/>
                      <a:pt x="4605909" y="979551"/>
                    </a:cubicBezTo>
                    <a:cubicBezTo>
                      <a:pt x="4611434" y="960692"/>
                      <a:pt x="4624579" y="947547"/>
                      <a:pt x="4640104" y="936879"/>
                    </a:cubicBezTo>
                    <a:cubicBezTo>
                      <a:pt x="4659821" y="923258"/>
                      <a:pt x="4683348" y="923925"/>
                      <a:pt x="4705731" y="920591"/>
                    </a:cubicBezTo>
                    <a:cubicBezTo>
                      <a:pt x="4714304" y="919353"/>
                      <a:pt x="4723162" y="918305"/>
                      <a:pt x="4730973" y="915162"/>
                    </a:cubicBezTo>
                    <a:cubicBezTo>
                      <a:pt x="4760595" y="903351"/>
                      <a:pt x="4790218" y="892112"/>
                      <a:pt x="4822794" y="892397"/>
                    </a:cubicBezTo>
                    <a:cubicBezTo>
                      <a:pt x="4825460" y="892397"/>
                      <a:pt x="4828128" y="892112"/>
                      <a:pt x="4830794" y="891635"/>
                    </a:cubicBezTo>
                    <a:cubicBezTo>
                      <a:pt x="4853940" y="887730"/>
                      <a:pt x="4877848" y="886206"/>
                      <a:pt x="4894421" y="865442"/>
                    </a:cubicBezTo>
                    <a:cubicBezTo>
                      <a:pt x="4897469" y="861632"/>
                      <a:pt x="4904422" y="860489"/>
                      <a:pt x="4909756" y="858964"/>
                    </a:cubicBezTo>
                    <a:cubicBezTo>
                      <a:pt x="4918996" y="856488"/>
                      <a:pt x="4925188" y="851440"/>
                      <a:pt x="4928521" y="842391"/>
                    </a:cubicBezTo>
                    <a:cubicBezTo>
                      <a:pt x="4934141" y="826770"/>
                      <a:pt x="4940808" y="811435"/>
                      <a:pt x="4945857" y="795623"/>
                    </a:cubicBezTo>
                    <a:cubicBezTo>
                      <a:pt x="4949381" y="784765"/>
                      <a:pt x="4955953" y="778764"/>
                      <a:pt x="4966145" y="774287"/>
                    </a:cubicBezTo>
                    <a:cubicBezTo>
                      <a:pt x="4971860" y="771811"/>
                      <a:pt x="4976813" y="766382"/>
                      <a:pt x="4980909" y="761333"/>
                    </a:cubicBezTo>
                    <a:cubicBezTo>
                      <a:pt x="4985862" y="755237"/>
                      <a:pt x="4988433" y="747141"/>
                      <a:pt x="4993862" y="741712"/>
                    </a:cubicBezTo>
                    <a:cubicBezTo>
                      <a:pt x="5007102" y="728186"/>
                      <a:pt x="5011198" y="713232"/>
                      <a:pt x="5006816" y="694754"/>
                    </a:cubicBezTo>
                    <a:cubicBezTo>
                      <a:pt x="5002911" y="678371"/>
                      <a:pt x="5013198" y="656463"/>
                      <a:pt x="5026724" y="653129"/>
                    </a:cubicBezTo>
                    <a:cubicBezTo>
                      <a:pt x="5041678" y="649414"/>
                      <a:pt x="5051965" y="640271"/>
                      <a:pt x="5062538" y="630079"/>
                    </a:cubicBezTo>
                    <a:cubicBezTo>
                      <a:pt x="5068443" y="624364"/>
                      <a:pt x="5076730" y="619411"/>
                      <a:pt x="5084731" y="617982"/>
                    </a:cubicBezTo>
                    <a:cubicBezTo>
                      <a:pt x="5115116" y="612458"/>
                      <a:pt x="5143786" y="619220"/>
                      <a:pt x="5172647" y="630174"/>
                    </a:cubicBezTo>
                    <a:cubicBezTo>
                      <a:pt x="5191506" y="637318"/>
                      <a:pt x="5212461" y="639223"/>
                      <a:pt x="5232654" y="642080"/>
                    </a:cubicBezTo>
                    <a:cubicBezTo>
                      <a:pt x="5238941" y="642937"/>
                      <a:pt x="5246942" y="641033"/>
                      <a:pt x="5252371" y="637508"/>
                    </a:cubicBezTo>
                    <a:cubicBezTo>
                      <a:pt x="5271421" y="625316"/>
                      <a:pt x="5290376" y="612743"/>
                      <a:pt x="5308092" y="598646"/>
                    </a:cubicBezTo>
                    <a:cubicBezTo>
                      <a:pt x="5324571" y="585407"/>
                      <a:pt x="5343144" y="579882"/>
                      <a:pt x="5363147" y="581311"/>
                    </a:cubicBezTo>
                    <a:cubicBezTo>
                      <a:pt x="5377720" y="582359"/>
                      <a:pt x="5390864" y="579977"/>
                      <a:pt x="5404580" y="576358"/>
                    </a:cubicBezTo>
                    <a:cubicBezTo>
                      <a:pt x="5416010" y="573310"/>
                      <a:pt x="5428583" y="571214"/>
                      <a:pt x="5440203" y="572548"/>
                    </a:cubicBezTo>
                    <a:cubicBezTo>
                      <a:pt x="5456491" y="574453"/>
                      <a:pt x="5469922" y="571691"/>
                      <a:pt x="5482971" y="561880"/>
                    </a:cubicBezTo>
                    <a:cubicBezTo>
                      <a:pt x="5489924" y="556641"/>
                      <a:pt x="5498878" y="553879"/>
                      <a:pt x="5507165" y="550259"/>
                    </a:cubicBezTo>
                    <a:cubicBezTo>
                      <a:pt x="5519928" y="544640"/>
                      <a:pt x="5533168" y="539877"/>
                      <a:pt x="5545645" y="533591"/>
                    </a:cubicBezTo>
                    <a:cubicBezTo>
                      <a:pt x="5559076" y="526923"/>
                      <a:pt x="5571363" y="517684"/>
                      <a:pt x="5585079" y="511969"/>
                    </a:cubicBezTo>
                    <a:cubicBezTo>
                      <a:pt x="5599843" y="505778"/>
                      <a:pt x="5609368" y="496348"/>
                      <a:pt x="5615368" y="481679"/>
                    </a:cubicBezTo>
                    <a:cubicBezTo>
                      <a:pt x="5619179" y="472440"/>
                      <a:pt x="5624417" y="462629"/>
                      <a:pt x="5631656" y="456152"/>
                    </a:cubicBezTo>
                    <a:cubicBezTo>
                      <a:pt x="5646611" y="442913"/>
                      <a:pt x="5664136" y="432625"/>
                      <a:pt x="5679377" y="419576"/>
                    </a:cubicBezTo>
                    <a:cubicBezTo>
                      <a:pt x="5700808" y="401288"/>
                      <a:pt x="5720620" y="381857"/>
                      <a:pt x="5722525" y="350615"/>
                    </a:cubicBezTo>
                    <a:cubicBezTo>
                      <a:pt x="5723572" y="333375"/>
                      <a:pt x="5732716" y="326041"/>
                      <a:pt x="5749576" y="321945"/>
                    </a:cubicBezTo>
                    <a:cubicBezTo>
                      <a:pt x="5755195" y="320612"/>
                      <a:pt x="5763197" y="318040"/>
                      <a:pt x="5764911" y="313849"/>
                    </a:cubicBezTo>
                    <a:cubicBezTo>
                      <a:pt x="5770054" y="301371"/>
                      <a:pt x="5780722" y="298895"/>
                      <a:pt x="5791009" y="293942"/>
                    </a:cubicBezTo>
                    <a:cubicBezTo>
                      <a:pt x="5797201" y="290989"/>
                      <a:pt x="5804821" y="285179"/>
                      <a:pt x="5806440" y="279178"/>
                    </a:cubicBezTo>
                    <a:cubicBezTo>
                      <a:pt x="5813107" y="254889"/>
                      <a:pt x="5831395" y="240602"/>
                      <a:pt x="5848636" y="224885"/>
                    </a:cubicBezTo>
                    <a:cubicBezTo>
                      <a:pt x="5853684" y="220218"/>
                      <a:pt x="5859113" y="214884"/>
                      <a:pt x="5861590" y="208788"/>
                    </a:cubicBezTo>
                    <a:cubicBezTo>
                      <a:pt x="5866829" y="195643"/>
                      <a:pt x="5874639" y="186118"/>
                      <a:pt x="5888355" y="181166"/>
                    </a:cubicBezTo>
                    <a:cubicBezTo>
                      <a:pt x="5892736" y="179642"/>
                      <a:pt x="5896737" y="176117"/>
                      <a:pt x="5900071" y="172784"/>
                    </a:cubicBezTo>
                    <a:cubicBezTo>
                      <a:pt x="5907215" y="165545"/>
                      <a:pt x="5913215" y="157067"/>
                      <a:pt x="5920740" y="150305"/>
                    </a:cubicBezTo>
                    <a:cubicBezTo>
                      <a:pt x="5939885" y="132874"/>
                      <a:pt x="5958840" y="115729"/>
                      <a:pt x="5969985" y="91345"/>
                    </a:cubicBezTo>
                    <a:cubicBezTo>
                      <a:pt x="5975413" y="79439"/>
                      <a:pt x="5981605" y="66485"/>
                      <a:pt x="5991130" y="58293"/>
                    </a:cubicBezTo>
                    <a:cubicBezTo>
                      <a:pt x="6003227" y="47911"/>
                      <a:pt x="6019133" y="42005"/>
                      <a:pt x="6033325" y="33909"/>
                    </a:cubicBezTo>
                    <a:cubicBezTo>
                      <a:pt x="6040469" y="29813"/>
                      <a:pt x="6047137" y="24860"/>
                      <a:pt x="6054376" y="20955"/>
                    </a:cubicBezTo>
                    <a:cubicBezTo>
                      <a:pt x="6067234" y="14097"/>
                      <a:pt x="6080379" y="7715"/>
                      <a:pt x="6095524" y="0"/>
                    </a:cubicBezTo>
                    <a:close/>
                  </a:path>
                </a:pathLst>
              </a:custGeom>
              <a:blipFill>
                <a:blip r:embed="rId2">
                  <a:alphaModFix amt="57000"/>
                </a:blip>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2" name="Title 1">
            <a:extLst>
              <a:ext uri="{FF2B5EF4-FFF2-40B4-BE49-F238E27FC236}">
                <a16:creationId xmlns:a16="http://schemas.microsoft.com/office/drawing/2014/main" id="{7D7986E0-9952-413F-B456-96D162C5FE36}"/>
              </a:ext>
            </a:extLst>
          </p:cNvPr>
          <p:cNvSpPr>
            <a:spLocks noGrp="1"/>
          </p:cNvSpPr>
          <p:nvPr>
            <p:ph type="title"/>
          </p:nvPr>
        </p:nvSpPr>
        <p:spPr>
          <a:xfrm>
            <a:off x="838199" y="558485"/>
            <a:ext cx="7021513" cy="1155583"/>
          </a:xfrm>
        </p:spPr>
        <p:txBody>
          <a:bodyPr vert="horz" lIns="91440" tIns="45720" rIns="91440" bIns="45720" rtlCol="0" anchor="b">
            <a:normAutofit/>
          </a:bodyPr>
          <a:lstStyle/>
          <a:p>
            <a:r>
              <a:rPr lang="en-US" sz="7200" kern="1200" dirty="0">
                <a:solidFill>
                  <a:schemeClr val="bg1"/>
                </a:solidFill>
                <a:latin typeface="+mj-lt"/>
                <a:ea typeface="+mj-ea"/>
                <a:cs typeface="+mj-cs"/>
              </a:rPr>
              <a:t>Interactivity </a:t>
            </a:r>
          </a:p>
        </p:txBody>
      </p:sp>
      <p:sp>
        <p:nvSpPr>
          <p:cNvPr id="3" name="Content Placeholder 2">
            <a:extLst>
              <a:ext uri="{FF2B5EF4-FFF2-40B4-BE49-F238E27FC236}">
                <a16:creationId xmlns:a16="http://schemas.microsoft.com/office/drawing/2014/main" id="{D8DBD60E-B9C2-4652-960E-E198B69ACAA0}"/>
              </a:ext>
            </a:extLst>
          </p:cNvPr>
          <p:cNvSpPr>
            <a:spLocks noGrp="1"/>
          </p:cNvSpPr>
          <p:nvPr>
            <p:ph idx="1"/>
          </p:nvPr>
        </p:nvSpPr>
        <p:spPr>
          <a:xfrm>
            <a:off x="833959" y="2398843"/>
            <a:ext cx="7025753" cy="2231880"/>
          </a:xfrm>
        </p:spPr>
        <p:txBody>
          <a:bodyPr vert="horz" lIns="91440" tIns="45720" rIns="91440" bIns="45720" rtlCol="0">
            <a:normAutofit fontScale="77500" lnSpcReduction="20000"/>
          </a:bodyPr>
          <a:lstStyle/>
          <a:p>
            <a:pPr marL="0" indent="0">
              <a:buNone/>
            </a:pPr>
            <a:r>
              <a:rPr lang="en-US" sz="2400" dirty="0">
                <a:solidFill>
                  <a:schemeClr val="bg1"/>
                </a:solidFill>
              </a:rPr>
              <a:t>Fight breaks out when Sarah denies that she has created the Twitter trashing Annie. The following choices are given to the user:</a:t>
            </a:r>
          </a:p>
          <a:p>
            <a:pPr marL="0" indent="0">
              <a:buNone/>
            </a:pPr>
            <a:endParaRPr lang="en-US" sz="2400" dirty="0">
              <a:solidFill>
                <a:schemeClr val="bg1"/>
              </a:solidFill>
            </a:endParaRPr>
          </a:p>
          <a:p>
            <a:pPr>
              <a:buFontTx/>
              <a:buChar char="-"/>
            </a:pPr>
            <a:r>
              <a:rPr lang="en-US" sz="2400" kern="1200" dirty="0">
                <a:solidFill>
                  <a:schemeClr val="bg1"/>
                </a:solidFill>
                <a:latin typeface="+mn-lt"/>
                <a:ea typeface="+mn-ea"/>
                <a:cs typeface="+mn-cs"/>
              </a:rPr>
              <a:t>User slaps Sarah, the bully.</a:t>
            </a:r>
          </a:p>
          <a:p>
            <a:pPr>
              <a:buFontTx/>
              <a:buChar char="-"/>
            </a:pPr>
            <a:r>
              <a:rPr lang="en-US" sz="2400" dirty="0">
                <a:solidFill>
                  <a:schemeClr val="bg1"/>
                </a:solidFill>
              </a:rPr>
              <a:t>User kisses/licks the bully.</a:t>
            </a:r>
          </a:p>
          <a:p>
            <a:pPr>
              <a:buFontTx/>
              <a:buChar char="-"/>
            </a:pPr>
            <a:r>
              <a:rPr lang="en-US" sz="2400" kern="1200" dirty="0">
                <a:solidFill>
                  <a:schemeClr val="bg1"/>
                </a:solidFill>
                <a:latin typeface="+mn-lt"/>
                <a:ea typeface="+mn-ea"/>
                <a:cs typeface="+mn-cs"/>
              </a:rPr>
              <a:t>User presses a button that sends Sarah into mysterious tunnel underground where she cannot escape.</a:t>
            </a:r>
          </a:p>
        </p:txBody>
      </p:sp>
    </p:spTree>
    <p:extLst>
      <p:ext uri="{BB962C8B-B14F-4D97-AF65-F5344CB8AC3E}">
        <p14:creationId xmlns:p14="http://schemas.microsoft.com/office/powerpoint/2010/main" val="3903459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 name="Rectangle 73">
            <a:extLst>
              <a:ext uri="{FF2B5EF4-FFF2-40B4-BE49-F238E27FC236}">
                <a16:creationId xmlns:a16="http://schemas.microsoft.com/office/drawing/2014/main" id="{928F64C6-FE22-4FC1-A763-DFCC514811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261224" y="4577975"/>
            <a:ext cx="7539349" cy="1899827"/>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6D0537B-56D1-4BFA-8822-042D8B387614}"/>
              </a:ext>
            </a:extLst>
          </p:cNvPr>
          <p:cNvSpPr>
            <a:spLocks noGrp="1"/>
          </p:cNvSpPr>
          <p:nvPr>
            <p:ph type="title"/>
          </p:nvPr>
        </p:nvSpPr>
        <p:spPr>
          <a:xfrm>
            <a:off x="4603468" y="4741948"/>
            <a:ext cx="6829520" cy="862031"/>
          </a:xfrm>
        </p:spPr>
        <p:txBody>
          <a:bodyPr vert="horz" lIns="91440" tIns="45720" rIns="91440" bIns="45720" rtlCol="0" anchor="b">
            <a:normAutofit/>
          </a:bodyPr>
          <a:lstStyle/>
          <a:p>
            <a:r>
              <a:rPr lang="en-US" sz="4000" kern="1200">
                <a:solidFill>
                  <a:srgbClr val="FFFFFF"/>
                </a:solidFill>
                <a:latin typeface="+mj-lt"/>
                <a:ea typeface="+mj-ea"/>
                <a:cs typeface="+mj-cs"/>
              </a:rPr>
              <a:t>Mood board</a:t>
            </a:r>
          </a:p>
        </p:txBody>
      </p:sp>
      <p:pic>
        <p:nvPicPr>
          <p:cNvPr id="5" name="Content Placeholder 4" descr="Image result for happy gay marriage cartoon">
            <a:extLst>
              <a:ext uri="{FF2B5EF4-FFF2-40B4-BE49-F238E27FC236}">
                <a16:creationId xmlns:a16="http://schemas.microsoft.com/office/drawing/2014/main" id="{CAD80311-DF3D-4684-A71A-C6298FA7804A}"/>
              </a:ext>
            </a:extLst>
          </p:cNvPr>
          <p:cNvPicPr>
            <a:picLocks noChangeAspect="1"/>
          </p:cNvPicPr>
          <p:nvPr/>
        </p:nvPicPr>
        <p:blipFill rotWithShape="1">
          <a:blip r:embed="rId2">
            <a:extLst>
              <a:ext uri="{28A0092B-C50C-407E-A947-70E740481C1C}">
                <a14:useLocalDpi xmlns:a14="http://schemas.microsoft.com/office/drawing/2010/main" val="0"/>
              </a:ext>
            </a:extLst>
          </a:blip>
          <a:srcRect t="5" r="2" b="50549"/>
          <a:stretch/>
        </p:blipFill>
        <p:spPr bwMode="auto">
          <a:xfrm>
            <a:off x="317636" y="321734"/>
            <a:ext cx="3797570" cy="2010551"/>
          </a:xfrm>
          <a:prstGeom prst="rect">
            <a:avLst/>
          </a:prstGeom>
          <a:noFill/>
          <a:extLst>
            <a:ext uri="{53640926-AAD7-44D8-BBD7-CCE9431645EC}">
              <a14:shadowObscured xmlns:a14="http://schemas.microsoft.com/office/drawing/2010/main"/>
            </a:ext>
          </a:extLst>
        </p:spPr>
      </p:pic>
      <p:pic>
        <p:nvPicPr>
          <p:cNvPr id="7" name="Picture 6" descr="See the source image">
            <a:extLst>
              <a:ext uri="{FF2B5EF4-FFF2-40B4-BE49-F238E27FC236}">
                <a16:creationId xmlns:a16="http://schemas.microsoft.com/office/drawing/2014/main" id="{0A435368-1025-4B21-8E15-75B5BAA780ED}"/>
              </a:ext>
            </a:extLst>
          </p:cNvPr>
          <p:cNvPicPr>
            <a:picLocks noChangeAspect="1"/>
          </p:cNvPicPr>
          <p:nvPr/>
        </p:nvPicPr>
        <p:blipFill rotWithShape="1">
          <a:blip r:embed="rId3">
            <a:extLst>
              <a:ext uri="{28A0092B-C50C-407E-A947-70E740481C1C}">
                <a14:useLocalDpi xmlns:a14="http://schemas.microsoft.com/office/drawing/2010/main" val="0"/>
              </a:ext>
            </a:extLst>
          </a:blip>
          <a:srcRect l="-1" r="1314" b="6830"/>
          <a:stretch/>
        </p:blipFill>
        <p:spPr bwMode="auto">
          <a:xfrm>
            <a:off x="4202549" y="321733"/>
            <a:ext cx="3793472" cy="3830390"/>
          </a:xfrm>
          <a:prstGeom prst="rect">
            <a:avLst/>
          </a:prstGeom>
          <a:noFill/>
          <a:extLst>
            <a:ext uri="{53640926-AAD7-44D8-BBD7-CCE9431645EC}">
              <a14:shadowObscured xmlns:a14="http://schemas.microsoft.com/office/drawing/2010/main"/>
            </a:ext>
          </a:extLst>
        </p:spPr>
      </p:pic>
      <p:pic>
        <p:nvPicPr>
          <p:cNvPr id="4" name="Picture 3" descr="Image result for first person slap cartoon">
            <a:extLst>
              <a:ext uri="{FF2B5EF4-FFF2-40B4-BE49-F238E27FC236}">
                <a16:creationId xmlns:a16="http://schemas.microsoft.com/office/drawing/2014/main" id="{1BF40E63-38A4-4EE8-849B-B931CE0AEC17}"/>
              </a:ext>
            </a:extLst>
          </p:cNvPr>
          <p:cNvPicPr>
            <a:picLocks noChangeAspect="1"/>
          </p:cNvPicPr>
          <p:nvPr/>
        </p:nvPicPr>
        <p:blipFill rotWithShape="1">
          <a:blip r:embed="rId4">
            <a:extLst>
              <a:ext uri="{28A0092B-C50C-407E-A947-70E740481C1C}">
                <a14:useLocalDpi xmlns:a14="http://schemas.microsoft.com/office/drawing/2010/main" val="0"/>
              </a:ext>
            </a:extLst>
          </a:blip>
          <a:srcRect t="5457" r="1" b="19999"/>
          <a:stretch/>
        </p:blipFill>
        <p:spPr bwMode="auto">
          <a:xfrm>
            <a:off x="8086176" y="321733"/>
            <a:ext cx="3797984" cy="2010552"/>
          </a:xfrm>
          <a:prstGeom prst="rect">
            <a:avLst/>
          </a:prstGeom>
          <a:noFill/>
          <a:extLst>
            <a:ext uri="{53640926-AAD7-44D8-BBD7-CCE9431645EC}">
              <a14:shadowObscured xmlns:a14="http://schemas.microsoft.com/office/drawing/2010/main"/>
            </a:ext>
          </a:extLst>
        </p:spPr>
      </p:pic>
      <p:pic>
        <p:nvPicPr>
          <p:cNvPr id="8" name="Picture 7" descr="See the source image">
            <a:extLst>
              <a:ext uri="{FF2B5EF4-FFF2-40B4-BE49-F238E27FC236}">
                <a16:creationId xmlns:a16="http://schemas.microsoft.com/office/drawing/2014/main" id="{F28D1BF8-2D6F-486B-8EB6-199E94ADDC1A}"/>
              </a:ext>
            </a:extLst>
          </p:cNvPr>
          <p:cNvPicPr>
            <a:picLocks noChangeAspect="1"/>
          </p:cNvPicPr>
          <p:nvPr/>
        </p:nvPicPr>
        <p:blipFill rotWithShape="1">
          <a:blip r:embed="rId5">
            <a:extLst>
              <a:ext uri="{28A0092B-C50C-407E-A947-70E740481C1C}">
                <a14:useLocalDpi xmlns:a14="http://schemas.microsoft.com/office/drawing/2010/main" val="0"/>
              </a:ext>
            </a:extLst>
          </a:blip>
          <a:srcRect t="12194" r="1" b="34067"/>
          <a:stretch/>
        </p:blipFill>
        <p:spPr bwMode="auto">
          <a:xfrm>
            <a:off x="317634" y="2422097"/>
            <a:ext cx="3794760" cy="2013804"/>
          </a:xfrm>
          <a:prstGeom prst="rect">
            <a:avLst/>
          </a:prstGeom>
          <a:noFill/>
        </p:spPr>
      </p:pic>
      <p:pic>
        <p:nvPicPr>
          <p:cNvPr id="32" name="Picture 31" descr="Image result for cyber bully texts gay">
            <a:extLst>
              <a:ext uri="{FF2B5EF4-FFF2-40B4-BE49-F238E27FC236}">
                <a16:creationId xmlns:a16="http://schemas.microsoft.com/office/drawing/2014/main" id="{A7E7E7B2-8D08-4FF3-BFF8-73D0E3F9AE1F}"/>
              </a:ext>
            </a:extLst>
          </p:cNvPr>
          <p:cNvPicPr>
            <a:picLocks noChangeAspect="1"/>
          </p:cNvPicPr>
          <p:nvPr/>
        </p:nvPicPr>
        <p:blipFill rotWithShape="1">
          <a:blip r:embed="rId6">
            <a:extLst>
              <a:ext uri="{28A0092B-C50C-407E-A947-70E740481C1C}">
                <a14:useLocalDpi xmlns:a14="http://schemas.microsoft.com/office/drawing/2010/main" val="0"/>
              </a:ext>
            </a:extLst>
          </a:blip>
          <a:srcRect t="30625" b="27227"/>
          <a:stretch/>
        </p:blipFill>
        <p:spPr bwMode="auto">
          <a:xfrm>
            <a:off x="8082952" y="2431705"/>
            <a:ext cx="3797983" cy="2000947"/>
          </a:xfrm>
          <a:prstGeom prst="rect">
            <a:avLst/>
          </a:prstGeom>
          <a:noFill/>
        </p:spPr>
      </p:pic>
      <p:pic>
        <p:nvPicPr>
          <p:cNvPr id="9" name="Picture 8" descr="See the source image">
            <a:extLst>
              <a:ext uri="{FF2B5EF4-FFF2-40B4-BE49-F238E27FC236}">
                <a16:creationId xmlns:a16="http://schemas.microsoft.com/office/drawing/2014/main" id="{7003AF9A-DBF0-49A2-A2AC-5411F6D6E989}"/>
              </a:ext>
            </a:extLst>
          </p:cNvPr>
          <p:cNvPicPr>
            <a:picLocks noChangeAspect="1"/>
          </p:cNvPicPr>
          <p:nvPr/>
        </p:nvPicPr>
        <p:blipFill rotWithShape="1">
          <a:blip r:embed="rId7">
            <a:extLst>
              <a:ext uri="{28A0092B-C50C-407E-A947-70E740481C1C}">
                <a14:useLocalDpi xmlns:a14="http://schemas.microsoft.com/office/drawing/2010/main" val="0"/>
              </a:ext>
            </a:extLst>
          </a:blip>
          <a:srcRect r="1" b="27916"/>
          <a:stretch/>
        </p:blipFill>
        <p:spPr bwMode="auto">
          <a:xfrm>
            <a:off x="317634" y="4525716"/>
            <a:ext cx="3794760" cy="2010551"/>
          </a:xfrm>
          <a:prstGeom prst="rect">
            <a:avLst/>
          </a:prstGeom>
          <a:noFill/>
          <a:extLst>
            <a:ext uri="{53640926-AAD7-44D8-BBD7-CCE9431645EC}">
              <a14:shadowObscured xmlns:a14="http://schemas.microsoft.com/office/drawing/2010/main"/>
            </a:ext>
          </a:extLst>
        </p:spPr>
      </p:pic>
      <p:cxnSp>
        <p:nvCxnSpPr>
          <p:cNvPr id="80" name="Straight Connector 75">
            <a:extLst>
              <a:ext uri="{FF2B5EF4-FFF2-40B4-BE49-F238E27FC236}">
                <a16:creationId xmlns:a16="http://schemas.microsoft.com/office/drawing/2014/main" id="{5C34627B-48E6-4F4D-B843-97717A86B49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19934" y="5694097"/>
            <a:ext cx="54864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068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A3EFF7B1-6CB7-47D1-AD37-B870CA2B21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7FA2962B-21B6-4689-A95D-A8FF6ADE4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1">
              <a:alpha val="5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A745280D-ED36-41FE-8EB1-CE597C99CFE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117348" y="774914"/>
            <a:ext cx="304800" cy="429768"/>
            <a:chOff x="215328" y="-46937"/>
            <a:chExt cx="304800" cy="2773841"/>
          </a:xfrm>
        </p:grpSpPr>
        <p:cxnSp>
          <p:nvCxnSpPr>
            <p:cNvPr id="23" name="Straight Connector 22">
              <a:extLst>
                <a:ext uri="{FF2B5EF4-FFF2-40B4-BE49-F238E27FC236}">
                  <a16:creationId xmlns:a16="http://schemas.microsoft.com/office/drawing/2014/main" id="{3D26CEB3-5AE4-4088-AD63-396DB50F28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3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4AA9279A-AD34-474C-834E-6BF658144A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69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3589559-7D9A-4ECD-90BB-A5565E2DAE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85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701B1A71-DCEA-4EB2-8133-98A2CD6F098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20128" y="-46937"/>
              <a:ext cx="0" cy="2773841"/>
            </a:xfrm>
            <a:prstGeom prst="line">
              <a:avLst/>
            </a:prstGeom>
            <a:ln w="25400" cmpd="sng">
              <a:solidFill>
                <a:schemeClr val="bg2">
                  <a:lumMod val="60000"/>
                  <a:lumOff val="40000"/>
                  <a:alpha val="50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28" name="Group 27">
            <a:extLst>
              <a:ext uri="{FF2B5EF4-FFF2-40B4-BE49-F238E27FC236}">
                <a16:creationId xmlns:a16="http://schemas.microsoft.com/office/drawing/2014/main" id="{80E95A5C-1E97-41C3-9DEC-245FF6DEBF1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2075420"/>
            <a:ext cx="12048729" cy="4093306"/>
            <a:chOff x="1" y="2075420"/>
            <a:chExt cx="12048729" cy="4093306"/>
          </a:xfrm>
        </p:grpSpPr>
        <p:sp>
          <p:nvSpPr>
            <p:cNvPr id="29" name="Oval 28">
              <a:extLst>
                <a:ext uri="{FF2B5EF4-FFF2-40B4-BE49-F238E27FC236}">
                  <a16:creationId xmlns:a16="http://schemas.microsoft.com/office/drawing/2014/main" id="{8D3C3374-C720-4FCD-B6CD-AEF1D1A619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7942191" y="2507571"/>
              <a:ext cx="3563871" cy="3563871"/>
            </a:xfrm>
            <a:prstGeom prst="ellipse">
              <a:avLst/>
            </a:prstGeom>
            <a:noFill/>
            <a:ln w="31750">
              <a:gradFill>
                <a:gsLst>
                  <a:gs pos="0">
                    <a:schemeClr val="tx2">
                      <a:lumMod val="60000"/>
                      <a:lumOff val="40000"/>
                      <a:alpha val="1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7639E2EF-4D23-4EA3-B29E-D6362FF722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435065" y="4048931"/>
              <a:ext cx="1381607" cy="1381607"/>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730820A4-6CEA-4BF7-8DE4-F5B2D2EB23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 y="2075420"/>
              <a:ext cx="3144364" cy="3144364"/>
            </a:xfrm>
            <a:prstGeom prst="ellipse">
              <a:avLst/>
            </a:prstGeom>
            <a:gradFill>
              <a:gsLst>
                <a:gs pos="0">
                  <a:schemeClr val="tx2">
                    <a:lumMod val="75000"/>
                    <a:alpha val="20000"/>
                  </a:schemeClr>
                </a:gs>
                <a:gs pos="100000">
                  <a:schemeClr val="tx2">
                    <a:lumMod val="50000"/>
                    <a:alpha val="1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F320E002-8AED-4D4F-A104-0585FFFB9A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2600000">
              <a:off x="10150845" y="4270841"/>
              <a:ext cx="1897885" cy="1897885"/>
            </a:xfrm>
            <a:prstGeom prst="ellipse">
              <a:avLst/>
            </a:prstGeom>
            <a:gradFill>
              <a:gsLst>
                <a:gs pos="0">
                  <a:schemeClr val="tx2">
                    <a:lumMod val="75000"/>
                    <a:alpha val="10000"/>
                  </a:schemeClr>
                </a:gs>
                <a:gs pos="100000">
                  <a:schemeClr val="tx2">
                    <a:lumMod val="75000"/>
                    <a:alpha val="2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Oval 32">
              <a:extLst>
                <a:ext uri="{FF2B5EF4-FFF2-40B4-BE49-F238E27FC236}">
                  <a16:creationId xmlns:a16="http://schemas.microsoft.com/office/drawing/2014/main" id="{6A0BF3F3-3A09-42CE-9483-114BD01DD9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046780" y="3040492"/>
              <a:ext cx="2579322" cy="2579322"/>
            </a:xfrm>
            <a:prstGeom prst="ellipse">
              <a:avLst/>
            </a:prstGeom>
            <a:noFill/>
            <a:ln w="31750">
              <a:gradFill>
                <a:gsLst>
                  <a:gs pos="0">
                    <a:schemeClr val="tx2">
                      <a:lumMod val="60000"/>
                      <a:lumOff val="40000"/>
                      <a:alpha val="20000"/>
                    </a:schemeClr>
                  </a:gs>
                  <a:gs pos="100000">
                    <a:schemeClr val="tx2">
                      <a:lumMod val="50000"/>
                      <a:alpha val="2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B233BD5C-DFC7-4EB7-B348-7C9B5B8D0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500000">
              <a:off x="2224640" y="3193975"/>
              <a:ext cx="2243193" cy="2243193"/>
            </a:xfrm>
            <a:prstGeom prst="ellipse">
              <a:avLst/>
            </a:prstGeom>
            <a:noFill/>
            <a:ln w="31750">
              <a:gradFill>
                <a:gsLst>
                  <a:gs pos="0">
                    <a:schemeClr val="tx2">
                      <a:lumMod val="60000"/>
                      <a:lumOff val="40000"/>
                      <a:alpha val="10000"/>
                    </a:schemeClr>
                  </a:gs>
                  <a:gs pos="100000">
                    <a:schemeClr val="tx2">
                      <a:lumMod val="50000"/>
                      <a:alpha val="10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 name="Rectangle 35">
            <a:extLst>
              <a:ext uri="{FF2B5EF4-FFF2-40B4-BE49-F238E27FC236}">
                <a16:creationId xmlns:a16="http://schemas.microsoft.com/office/drawing/2014/main" id="{A00D2CE1-35C1-46E6-BD59-CEE668BD90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438146" y="1042605"/>
            <a:ext cx="2796461" cy="711252"/>
          </a:xfrm>
          <a:prstGeom prst="rect">
            <a:avLst/>
          </a:prstGeom>
          <a:gradFill flip="none" rotWithShape="1">
            <a:gsLst>
              <a:gs pos="0">
                <a:schemeClr val="tx2">
                  <a:lumMod val="40000"/>
                  <a:lumOff val="60000"/>
                  <a:alpha val="0"/>
                </a:schemeClr>
              </a:gs>
              <a:gs pos="100000">
                <a:schemeClr val="tx2">
                  <a:lumMod val="75000"/>
                  <a:alpha val="1000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a:extLst>
              <a:ext uri="{FF2B5EF4-FFF2-40B4-BE49-F238E27FC236}">
                <a16:creationId xmlns:a16="http://schemas.microsoft.com/office/drawing/2014/main" id="{A58DCE86-9AE1-46D1-96D6-04B8B3EDF6F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59539" y="317578"/>
            <a:ext cx="548640" cy="549007"/>
            <a:chOff x="7029447" y="3514725"/>
            <a:chExt cx="1285875" cy="549007"/>
          </a:xfrm>
        </p:grpSpPr>
        <p:cxnSp>
          <p:nvCxnSpPr>
            <p:cNvPr id="39" name="Straight Connector 38">
              <a:extLst>
                <a:ext uri="{FF2B5EF4-FFF2-40B4-BE49-F238E27FC236}">
                  <a16:creationId xmlns:a16="http://schemas.microsoft.com/office/drawing/2014/main" id="{89B74739-D423-4F25-A976-0A6CD86D173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6018E700-FF08-42AA-9237-24E7A74AD3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46B3488A-8A55-403E-B9C9-75AFA0CF53E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15089B9D-BA8D-4A64-B95F-33940D9D68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75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44" name="Rectangle 43">
            <a:extLst>
              <a:ext uri="{FF2B5EF4-FFF2-40B4-BE49-F238E27FC236}">
                <a16:creationId xmlns:a16="http://schemas.microsoft.com/office/drawing/2014/main" id="{E18403B7-F2C7-4C07-8522-21C3191090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6140785"/>
            <a:ext cx="6095997" cy="711252"/>
          </a:xfrm>
          <a:prstGeom prst="rect">
            <a:avLst/>
          </a:prstGeom>
          <a:gradFill flip="none" rotWithShape="1">
            <a:gsLst>
              <a:gs pos="10000">
                <a:schemeClr val="tx2">
                  <a:lumMod val="50000"/>
                  <a:alpha val="10000"/>
                </a:schemeClr>
              </a:gs>
              <a:gs pos="100000">
                <a:schemeClr val="tx2">
                  <a:lumMod val="60000"/>
                  <a:lumOff val="40000"/>
                  <a:alpha val="0"/>
                </a:schemeClr>
              </a:gs>
            </a:gsLst>
            <a:lin ang="8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23B58CC6-A99E-43AF-A467-256F19287F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616345" y="5940560"/>
            <a:ext cx="1285875" cy="549007"/>
            <a:chOff x="7029447" y="3514725"/>
            <a:chExt cx="1285875" cy="549007"/>
          </a:xfrm>
        </p:grpSpPr>
        <p:cxnSp>
          <p:nvCxnSpPr>
            <p:cNvPr id="47" name="Straight Connector 46">
              <a:extLst>
                <a:ext uri="{FF2B5EF4-FFF2-40B4-BE49-F238E27FC236}">
                  <a16:creationId xmlns:a16="http://schemas.microsoft.com/office/drawing/2014/main" id="{8FE97852-3A18-4317-B17E-8C45174F96F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514725"/>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9D0BC6E-6D0B-4589-B1BF-372BAA38395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697727"/>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530B892E-E062-4B0A-B79E-E55D36EC9AE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3880729"/>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8D1A4DF9-C28A-4C0A-B273-702F0C4880F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29447" y="4063732"/>
              <a:ext cx="1285875" cy="0"/>
            </a:xfrm>
            <a:prstGeom prst="line">
              <a:avLst/>
            </a:prstGeom>
            <a:ln w="31750" cap="rnd" cmpd="sng">
              <a:gradFill>
                <a:gsLst>
                  <a:gs pos="0">
                    <a:schemeClr val="tx2">
                      <a:lumMod val="60000"/>
                      <a:lumOff val="40000"/>
                      <a:alpha val="40000"/>
                    </a:schemeClr>
                  </a:gs>
                  <a:gs pos="100000">
                    <a:schemeClr val="tx2">
                      <a:lumMod val="50000"/>
                      <a:alpha val="40000"/>
                    </a:schemeClr>
                  </a:gs>
                </a:gsLst>
                <a:lin ang="5400000" scaled="1"/>
              </a:gradFill>
              <a:prstDash val="sysDot"/>
              <a:round/>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FC3F79C2-5F5C-42C2-ABE8-9D41D38307FE}"/>
              </a:ext>
            </a:extLst>
          </p:cNvPr>
          <p:cNvSpPr>
            <a:spLocks noGrp="1"/>
          </p:cNvSpPr>
          <p:nvPr>
            <p:ph type="title"/>
          </p:nvPr>
        </p:nvSpPr>
        <p:spPr>
          <a:xfrm>
            <a:off x="630936" y="495992"/>
            <a:ext cx="4195140" cy="5638831"/>
          </a:xfrm>
          <a:noFill/>
        </p:spPr>
        <p:txBody>
          <a:bodyPr anchor="ctr">
            <a:normAutofit/>
          </a:bodyPr>
          <a:lstStyle/>
          <a:p>
            <a:r>
              <a:rPr lang="en-US" sz="4800"/>
              <a:t>Ethical challenges</a:t>
            </a:r>
          </a:p>
        </p:txBody>
      </p:sp>
      <p:graphicFrame>
        <p:nvGraphicFramePr>
          <p:cNvPr id="14" name="Content Placeholder 2">
            <a:extLst>
              <a:ext uri="{FF2B5EF4-FFF2-40B4-BE49-F238E27FC236}">
                <a16:creationId xmlns:a16="http://schemas.microsoft.com/office/drawing/2014/main" id="{73508D1F-48F3-4ECE-8D80-14E5C51034DC}"/>
              </a:ext>
            </a:extLst>
          </p:cNvPr>
          <p:cNvGraphicFramePr>
            <a:graphicFrameLocks noGrp="1"/>
          </p:cNvGraphicFramePr>
          <p:nvPr>
            <p:ph idx="1"/>
            <p:extLst>
              <p:ext uri="{D42A27DB-BD31-4B8C-83A1-F6EECF244321}">
                <p14:modId xmlns:p14="http://schemas.microsoft.com/office/powerpoint/2010/main" val="3614292391"/>
              </p:ext>
            </p:extLst>
          </p:nvPr>
        </p:nvGraphicFramePr>
        <p:xfrm>
          <a:off x="4915947" y="866585"/>
          <a:ext cx="6253722" cy="5056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8258468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726</Words>
  <Application>Microsoft Office PowerPoint</Application>
  <PresentationFormat>Widescreen</PresentationFormat>
  <Paragraphs>54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DIE- LGBTQ Rights </vt:lpstr>
      <vt:lpstr>Characters</vt:lpstr>
      <vt:lpstr>Summary </vt:lpstr>
      <vt:lpstr>Annie</vt:lpstr>
      <vt:lpstr>Problem</vt:lpstr>
      <vt:lpstr>Solution</vt:lpstr>
      <vt:lpstr>Interactivity </vt:lpstr>
      <vt:lpstr>Mood board</vt:lpstr>
      <vt:lpstr>Ethical challenges</vt:lpstr>
      <vt:lpstr>Solutions to ethical problem</vt:lpstr>
      <vt:lpstr>Major moments - Scenes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LGBTQ Rights </dc:title>
  <dc:creator>Lauren Descher</dc:creator>
  <cp:lastModifiedBy>Lauren Descher</cp:lastModifiedBy>
  <cp:revision>1</cp:revision>
  <dcterms:created xsi:type="dcterms:W3CDTF">2021-11-09T00:13:02Z</dcterms:created>
  <dcterms:modified xsi:type="dcterms:W3CDTF">2021-11-10T10:53:39Z</dcterms:modified>
</cp:coreProperties>
</file>