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59" r:id="rId6"/>
    <p:sldId id="260" r:id="rId7"/>
    <p:sldId id="262" r:id="rId8"/>
    <p:sldId id="266" r:id="rId9"/>
    <p:sldId id="261" r:id="rId10"/>
    <p:sldId id="263"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EF2356-D4AA-4C5C-8E18-E83136A4DECF}" v="247" dt="2021-11-10T10:50:53.1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2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en Descher" userId="aa826938-8745-4124-9a1e-39479d683cd8" providerId="ADAL" clId="{28EF2356-D4AA-4C5C-8E18-E83136A4DECF}"/>
    <pc:docChg chg="undo custSel addSld modSld sldOrd">
      <pc:chgData name="Lauren Descher" userId="aa826938-8745-4124-9a1e-39479d683cd8" providerId="ADAL" clId="{28EF2356-D4AA-4C5C-8E18-E83136A4DECF}" dt="2021-11-10T10:53:17.811" v="3691" actId="732"/>
      <pc:docMkLst>
        <pc:docMk/>
      </pc:docMkLst>
      <pc:sldChg chg="modSp mod">
        <pc:chgData name="Lauren Descher" userId="aa826938-8745-4124-9a1e-39479d683cd8" providerId="ADAL" clId="{28EF2356-D4AA-4C5C-8E18-E83136A4DECF}" dt="2021-11-10T10:36:57.539" v="2632" actId="20577"/>
        <pc:sldMkLst>
          <pc:docMk/>
          <pc:sldMk cId="1835634631" sldId="257"/>
        </pc:sldMkLst>
        <pc:spChg chg="mod">
          <ac:chgData name="Lauren Descher" userId="aa826938-8745-4124-9a1e-39479d683cd8" providerId="ADAL" clId="{28EF2356-D4AA-4C5C-8E18-E83136A4DECF}" dt="2021-11-10T10:36:57.539" v="2632" actId="20577"/>
          <ac:spMkLst>
            <pc:docMk/>
            <pc:sldMk cId="1835634631" sldId="257"/>
            <ac:spMk id="3" creationId="{2AEC1A54-5E17-4EBA-A34C-B32C2FCAD30E}"/>
          </ac:spMkLst>
        </pc:spChg>
      </pc:sldChg>
      <pc:sldChg chg="modSp mod">
        <pc:chgData name="Lauren Descher" userId="aa826938-8745-4124-9a1e-39479d683cd8" providerId="ADAL" clId="{28EF2356-D4AA-4C5C-8E18-E83136A4DECF}" dt="2021-11-10T10:43:14.364" v="3479" actId="20577"/>
        <pc:sldMkLst>
          <pc:docMk/>
          <pc:sldMk cId="3541145731" sldId="258"/>
        </pc:sldMkLst>
        <pc:spChg chg="mod">
          <ac:chgData name="Lauren Descher" userId="aa826938-8745-4124-9a1e-39479d683cd8" providerId="ADAL" clId="{28EF2356-D4AA-4C5C-8E18-E83136A4DECF}" dt="2021-11-10T10:43:14.364" v="3479" actId="20577"/>
          <ac:spMkLst>
            <pc:docMk/>
            <pc:sldMk cId="3541145731" sldId="258"/>
            <ac:spMk id="3" creationId="{A71FD688-BFD1-474C-A394-F920DD3D6D80}"/>
          </ac:spMkLst>
        </pc:spChg>
      </pc:sldChg>
      <pc:sldChg chg="addSp modSp mod setBg">
        <pc:chgData name="Lauren Descher" userId="aa826938-8745-4124-9a1e-39479d683cd8" providerId="ADAL" clId="{28EF2356-D4AA-4C5C-8E18-E83136A4DECF}" dt="2021-11-10T10:45:20.849" v="3519" actId="15"/>
        <pc:sldMkLst>
          <pc:docMk/>
          <pc:sldMk cId="2391803078" sldId="259"/>
        </pc:sldMkLst>
        <pc:spChg chg="mod">
          <ac:chgData name="Lauren Descher" userId="aa826938-8745-4124-9a1e-39479d683cd8" providerId="ADAL" clId="{28EF2356-D4AA-4C5C-8E18-E83136A4DECF}" dt="2021-11-09T09:58:03.839" v="962" actId="26606"/>
          <ac:spMkLst>
            <pc:docMk/>
            <pc:sldMk cId="2391803078" sldId="259"/>
            <ac:spMk id="2" creationId="{B0A1644B-045B-40C4-B945-F5CC9E542BE3}"/>
          </ac:spMkLst>
        </pc:spChg>
        <pc:spChg chg="mod">
          <ac:chgData name="Lauren Descher" userId="aa826938-8745-4124-9a1e-39479d683cd8" providerId="ADAL" clId="{28EF2356-D4AA-4C5C-8E18-E83136A4DECF}" dt="2021-11-10T10:45:20.849" v="3519" actId="15"/>
          <ac:spMkLst>
            <pc:docMk/>
            <pc:sldMk cId="2391803078" sldId="259"/>
            <ac:spMk id="3" creationId="{AA562CED-AC1A-4D41-9414-4DDDEF907141}"/>
          </ac:spMkLst>
        </pc:spChg>
        <pc:spChg chg="add">
          <ac:chgData name="Lauren Descher" userId="aa826938-8745-4124-9a1e-39479d683cd8" providerId="ADAL" clId="{28EF2356-D4AA-4C5C-8E18-E83136A4DECF}" dt="2021-11-09T09:58:03.839" v="962" actId="26606"/>
          <ac:spMkLst>
            <pc:docMk/>
            <pc:sldMk cId="2391803078" sldId="259"/>
            <ac:spMk id="8" creationId="{C7FA33FF-088D-4F16-95A2-2C64D353DEA8}"/>
          </ac:spMkLst>
        </pc:spChg>
        <pc:spChg chg="add">
          <ac:chgData name="Lauren Descher" userId="aa826938-8745-4124-9a1e-39479d683cd8" providerId="ADAL" clId="{28EF2356-D4AA-4C5C-8E18-E83136A4DECF}" dt="2021-11-09T09:58:03.839" v="962" actId="26606"/>
          <ac:spMkLst>
            <pc:docMk/>
            <pc:sldMk cId="2391803078" sldId="259"/>
            <ac:spMk id="10" creationId="{A376EFB1-01CF-419F-ABF1-2AF02BBFCBD1}"/>
          </ac:spMkLst>
        </pc:spChg>
        <pc:spChg chg="add">
          <ac:chgData name="Lauren Descher" userId="aa826938-8745-4124-9a1e-39479d683cd8" providerId="ADAL" clId="{28EF2356-D4AA-4C5C-8E18-E83136A4DECF}" dt="2021-11-09T09:58:03.839" v="962" actId="26606"/>
          <ac:spMkLst>
            <pc:docMk/>
            <pc:sldMk cId="2391803078" sldId="259"/>
            <ac:spMk id="12" creationId="{FF9DEA15-78BD-4750-AA18-B9F28A6D5AB8}"/>
          </ac:spMkLst>
        </pc:spChg>
      </pc:sldChg>
      <pc:sldChg chg="addSp delSp modSp new mod setBg setClrOvrMap">
        <pc:chgData name="Lauren Descher" userId="aa826938-8745-4124-9a1e-39479d683cd8" providerId="ADAL" clId="{28EF2356-D4AA-4C5C-8E18-E83136A4DECF}" dt="2021-11-10T10:45:43.271" v="3524" actId="20577"/>
        <pc:sldMkLst>
          <pc:docMk/>
          <pc:sldMk cId="81191392" sldId="260"/>
        </pc:sldMkLst>
        <pc:spChg chg="mod">
          <ac:chgData name="Lauren Descher" userId="aa826938-8745-4124-9a1e-39479d683cd8" providerId="ADAL" clId="{28EF2356-D4AA-4C5C-8E18-E83136A4DECF}" dt="2021-11-09T09:58:10.095" v="965" actId="26606"/>
          <ac:spMkLst>
            <pc:docMk/>
            <pc:sldMk cId="81191392" sldId="260"/>
            <ac:spMk id="2" creationId="{B42C2161-581A-4639-B125-E58AA0E89F6D}"/>
          </ac:spMkLst>
        </pc:spChg>
        <pc:spChg chg="mod">
          <ac:chgData name="Lauren Descher" userId="aa826938-8745-4124-9a1e-39479d683cd8" providerId="ADAL" clId="{28EF2356-D4AA-4C5C-8E18-E83136A4DECF}" dt="2021-11-10T10:45:43.271" v="3524" actId="20577"/>
          <ac:spMkLst>
            <pc:docMk/>
            <pc:sldMk cId="81191392" sldId="260"/>
            <ac:spMk id="3" creationId="{86091B42-6208-47E9-9884-3BB8286A8879}"/>
          </ac:spMkLst>
        </pc:spChg>
        <pc:spChg chg="add del">
          <ac:chgData name="Lauren Descher" userId="aa826938-8745-4124-9a1e-39479d683cd8" providerId="ADAL" clId="{28EF2356-D4AA-4C5C-8E18-E83136A4DECF}" dt="2021-11-09T09:58:10.090" v="964" actId="26606"/>
          <ac:spMkLst>
            <pc:docMk/>
            <pc:sldMk cId="81191392" sldId="260"/>
            <ac:spMk id="8" creationId="{EA67B5B4-3A24-436E-B663-1B2EBFF8A0CD}"/>
          </ac:spMkLst>
        </pc:spChg>
        <pc:spChg chg="add del">
          <ac:chgData name="Lauren Descher" userId="aa826938-8745-4124-9a1e-39479d683cd8" providerId="ADAL" clId="{28EF2356-D4AA-4C5C-8E18-E83136A4DECF}" dt="2021-11-09T09:58:10.090" v="964" actId="26606"/>
          <ac:spMkLst>
            <pc:docMk/>
            <pc:sldMk cId="81191392" sldId="260"/>
            <ac:spMk id="10" creationId="{987FDF89-C993-41F4-A1B8-DBAFF16008A9}"/>
          </ac:spMkLst>
        </pc:spChg>
        <pc:spChg chg="add del">
          <ac:chgData name="Lauren Descher" userId="aa826938-8745-4124-9a1e-39479d683cd8" providerId="ADAL" clId="{28EF2356-D4AA-4C5C-8E18-E83136A4DECF}" dt="2021-11-09T09:58:10.090" v="964" actId="26606"/>
          <ac:spMkLst>
            <pc:docMk/>
            <pc:sldMk cId="81191392" sldId="260"/>
            <ac:spMk id="12" creationId="{D1D7179B-FF7C-482F-B3D9-2BE9ED1139F9}"/>
          </ac:spMkLst>
        </pc:spChg>
        <pc:spChg chg="add">
          <ac:chgData name="Lauren Descher" userId="aa826938-8745-4124-9a1e-39479d683cd8" providerId="ADAL" clId="{28EF2356-D4AA-4C5C-8E18-E83136A4DECF}" dt="2021-11-09T09:58:10.095" v="965" actId="26606"/>
          <ac:spMkLst>
            <pc:docMk/>
            <pc:sldMk cId="81191392" sldId="260"/>
            <ac:spMk id="14" creationId="{7264F718-7FAC-4056-9FA9-A603EC682FE7}"/>
          </ac:spMkLst>
        </pc:spChg>
        <pc:spChg chg="add">
          <ac:chgData name="Lauren Descher" userId="aa826938-8745-4124-9a1e-39479d683cd8" providerId="ADAL" clId="{28EF2356-D4AA-4C5C-8E18-E83136A4DECF}" dt="2021-11-09T09:58:10.095" v="965" actId="26606"/>
          <ac:spMkLst>
            <pc:docMk/>
            <pc:sldMk cId="81191392" sldId="260"/>
            <ac:spMk id="15" creationId="{F74639F7-E3C7-4165-A83E-6386A86BA1DA}"/>
          </ac:spMkLst>
        </pc:spChg>
        <pc:spChg chg="add">
          <ac:chgData name="Lauren Descher" userId="aa826938-8745-4124-9a1e-39479d683cd8" providerId="ADAL" clId="{28EF2356-D4AA-4C5C-8E18-E83136A4DECF}" dt="2021-11-09T09:58:10.095" v="965" actId="26606"/>
          <ac:spMkLst>
            <pc:docMk/>
            <pc:sldMk cId="81191392" sldId="260"/>
            <ac:spMk id="16" creationId="{8B3AF0F1-707A-463E-B5EE-33C63A40CFC9}"/>
          </ac:spMkLst>
        </pc:spChg>
      </pc:sldChg>
      <pc:sldChg chg="addSp delSp modSp new mod setBg setClrOvrMap">
        <pc:chgData name="Lauren Descher" userId="aa826938-8745-4124-9a1e-39479d683cd8" providerId="ADAL" clId="{28EF2356-D4AA-4C5C-8E18-E83136A4DECF}" dt="2021-11-09T15:14:48.707" v="1513" actId="26606"/>
        <pc:sldMkLst>
          <pc:docMk/>
          <pc:sldMk cId="3982584689" sldId="261"/>
        </pc:sldMkLst>
        <pc:spChg chg="mod">
          <ac:chgData name="Lauren Descher" userId="aa826938-8745-4124-9a1e-39479d683cd8" providerId="ADAL" clId="{28EF2356-D4AA-4C5C-8E18-E83136A4DECF}" dt="2021-11-09T15:14:48.707" v="1513" actId="26606"/>
          <ac:spMkLst>
            <pc:docMk/>
            <pc:sldMk cId="3982584689" sldId="261"/>
            <ac:spMk id="2" creationId="{FC3F79C2-5F5C-42C2-ABE8-9D41D38307FE}"/>
          </ac:spMkLst>
        </pc:spChg>
        <pc:spChg chg="del mod">
          <ac:chgData name="Lauren Descher" userId="aa826938-8745-4124-9a1e-39479d683cd8" providerId="ADAL" clId="{28EF2356-D4AA-4C5C-8E18-E83136A4DECF}" dt="2021-11-09T15:14:48.707" v="1513" actId="26606"/>
          <ac:spMkLst>
            <pc:docMk/>
            <pc:sldMk cId="3982584689" sldId="261"/>
            <ac:spMk id="3" creationId="{F9648892-5317-471E-9E48-ABDCA3B85AB3}"/>
          </ac:spMkLst>
        </pc:spChg>
        <pc:spChg chg="add del">
          <ac:chgData name="Lauren Descher" userId="aa826938-8745-4124-9a1e-39479d683cd8" providerId="ADAL" clId="{28EF2356-D4AA-4C5C-8E18-E83136A4DECF}" dt="2021-11-09T15:14:48.707" v="1513" actId="26606"/>
          <ac:spMkLst>
            <pc:docMk/>
            <pc:sldMk cId="3982584689" sldId="261"/>
            <ac:spMk id="8" creationId="{B95B9BA8-1D69-4796-85F5-B6D0BD52354B}"/>
          </ac:spMkLst>
        </pc:spChg>
        <pc:spChg chg="add">
          <ac:chgData name="Lauren Descher" userId="aa826938-8745-4124-9a1e-39479d683cd8" providerId="ADAL" clId="{28EF2356-D4AA-4C5C-8E18-E83136A4DECF}" dt="2021-11-09T15:14:48.707" v="1513" actId="26606"/>
          <ac:spMkLst>
            <pc:docMk/>
            <pc:sldMk cId="3982584689" sldId="261"/>
            <ac:spMk id="18" creationId="{A3EFF7B1-6CB7-47D1-AD37-B870CA2B2151}"/>
          </ac:spMkLst>
        </pc:spChg>
        <pc:spChg chg="add">
          <ac:chgData name="Lauren Descher" userId="aa826938-8745-4124-9a1e-39479d683cd8" providerId="ADAL" clId="{28EF2356-D4AA-4C5C-8E18-E83136A4DECF}" dt="2021-11-09T15:14:48.707" v="1513" actId="26606"/>
          <ac:spMkLst>
            <pc:docMk/>
            <pc:sldMk cId="3982584689" sldId="261"/>
            <ac:spMk id="20" creationId="{7FA2962B-21B6-4689-A95D-A8FF6ADE47F1}"/>
          </ac:spMkLst>
        </pc:spChg>
        <pc:spChg chg="add">
          <ac:chgData name="Lauren Descher" userId="aa826938-8745-4124-9a1e-39479d683cd8" providerId="ADAL" clId="{28EF2356-D4AA-4C5C-8E18-E83136A4DECF}" dt="2021-11-09T15:14:48.707" v="1513" actId="26606"/>
          <ac:spMkLst>
            <pc:docMk/>
            <pc:sldMk cId="3982584689" sldId="261"/>
            <ac:spMk id="36" creationId="{A00D2CE1-35C1-46E6-BD59-CEE668BD90F4}"/>
          </ac:spMkLst>
        </pc:spChg>
        <pc:spChg chg="add">
          <ac:chgData name="Lauren Descher" userId="aa826938-8745-4124-9a1e-39479d683cd8" providerId="ADAL" clId="{28EF2356-D4AA-4C5C-8E18-E83136A4DECF}" dt="2021-11-09T15:14:48.707" v="1513" actId="26606"/>
          <ac:spMkLst>
            <pc:docMk/>
            <pc:sldMk cId="3982584689" sldId="261"/>
            <ac:spMk id="44" creationId="{E18403B7-F2C7-4C07-8522-21C31910902C}"/>
          </ac:spMkLst>
        </pc:spChg>
        <pc:grpChg chg="add del">
          <ac:chgData name="Lauren Descher" userId="aa826938-8745-4124-9a1e-39479d683cd8" providerId="ADAL" clId="{28EF2356-D4AA-4C5C-8E18-E83136A4DECF}" dt="2021-11-09T15:14:48.707" v="1513" actId="26606"/>
          <ac:grpSpMkLst>
            <pc:docMk/>
            <pc:sldMk cId="3982584689" sldId="261"/>
            <ac:grpSpMk id="10" creationId="{4728F330-19FB-4D39-BD0F-53032ABFEB7F}"/>
          </ac:grpSpMkLst>
        </pc:grpChg>
        <pc:grpChg chg="add">
          <ac:chgData name="Lauren Descher" userId="aa826938-8745-4124-9a1e-39479d683cd8" providerId="ADAL" clId="{28EF2356-D4AA-4C5C-8E18-E83136A4DECF}" dt="2021-11-09T15:14:48.707" v="1513" actId="26606"/>
          <ac:grpSpMkLst>
            <pc:docMk/>
            <pc:sldMk cId="3982584689" sldId="261"/>
            <ac:grpSpMk id="22" creationId="{A745280D-ED36-41FE-8EB1-CE597C99CFE8}"/>
          </ac:grpSpMkLst>
        </pc:grpChg>
        <pc:grpChg chg="add">
          <ac:chgData name="Lauren Descher" userId="aa826938-8745-4124-9a1e-39479d683cd8" providerId="ADAL" clId="{28EF2356-D4AA-4C5C-8E18-E83136A4DECF}" dt="2021-11-09T15:14:48.707" v="1513" actId="26606"/>
          <ac:grpSpMkLst>
            <pc:docMk/>
            <pc:sldMk cId="3982584689" sldId="261"/>
            <ac:grpSpMk id="28" creationId="{80E95A5C-1E97-41C3-9DEC-245FF6DEBF1F}"/>
          </ac:grpSpMkLst>
        </pc:grpChg>
        <pc:grpChg chg="add">
          <ac:chgData name="Lauren Descher" userId="aa826938-8745-4124-9a1e-39479d683cd8" providerId="ADAL" clId="{28EF2356-D4AA-4C5C-8E18-E83136A4DECF}" dt="2021-11-09T15:14:48.707" v="1513" actId="26606"/>
          <ac:grpSpMkLst>
            <pc:docMk/>
            <pc:sldMk cId="3982584689" sldId="261"/>
            <ac:grpSpMk id="38" creationId="{A58DCE86-9AE1-46D1-96D6-04B8B3EDF6FA}"/>
          </ac:grpSpMkLst>
        </pc:grpChg>
        <pc:grpChg chg="add">
          <ac:chgData name="Lauren Descher" userId="aa826938-8745-4124-9a1e-39479d683cd8" providerId="ADAL" clId="{28EF2356-D4AA-4C5C-8E18-E83136A4DECF}" dt="2021-11-09T15:14:48.707" v="1513" actId="26606"/>
          <ac:grpSpMkLst>
            <pc:docMk/>
            <pc:sldMk cId="3982584689" sldId="261"/>
            <ac:grpSpMk id="46" creationId="{23B58CC6-A99E-43AF-A467-256F19287FB8}"/>
          </ac:grpSpMkLst>
        </pc:grpChg>
        <pc:graphicFrameChg chg="add">
          <ac:chgData name="Lauren Descher" userId="aa826938-8745-4124-9a1e-39479d683cd8" providerId="ADAL" clId="{28EF2356-D4AA-4C5C-8E18-E83136A4DECF}" dt="2021-11-09T15:14:48.707" v="1513" actId="26606"/>
          <ac:graphicFrameMkLst>
            <pc:docMk/>
            <pc:sldMk cId="3982584689" sldId="261"/>
            <ac:graphicFrameMk id="14" creationId="{73508D1F-48F3-4ECE-8D80-14E5C51034DC}"/>
          </ac:graphicFrameMkLst>
        </pc:graphicFrameChg>
      </pc:sldChg>
      <pc:sldChg chg="addSp modSp new mod ord setBg">
        <pc:chgData name="Lauren Descher" userId="aa826938-8745-4124-9a1e-39479d683cd8" providerId="ADAL" clId="{28EF2356-D4AA-4C5C-8E18-E83136A4DECF}" dt="2021-11-09T23:59:36.963" v="2527" actId="20577"/>
        <pc:sldMkLst>
          <pc:docMk/>
          <pc:sldMk cId="3903459884" sldId="262"/>
        </pc:sldMkLst>
        <pc:spChg chg="mod">
          <ac:chgData name="Lauren Descher" userId="aa826938-8745-4124-9a1e-39479d683cd8" providerId="ADAL" clId="{28EF2356-D4AA-4C5C-8E18-E83136A4DECF}" dt="2021-11-09T23:58:42.094" v="2504" actId="1076"/>
          <ac:spMkLst>
            <pc:docMk/>
            <pc:sldMk cId="3903459884" sldId="262"/>
            <ac:spMk id="2" creationId="{7D7986E0-9952-413F-B456-96D162C5FE36}"/>
          </ac:spMkLst>
        </pc:spChg>
        <pc:spChg chg="mod">
          <ac:chgData name="Lauren Descher" userId="aa826938-8745-4124-9a1e-39479d683cd8" providerId="ADAL" clId="{28EF2356-D4AA-4C5C-8E18-E83136A4DECF}" dt="2021-11-09T23:59:36.963" v="2527" actId="20577"/>
          <ac:spMkLst>
            <pc:docMk/>
            <pc:sldMk cId="3903459884" sldId="262"/>
            <ac:spMk id="3" creationId="{D8DBD60E-B9C2-4652-960E-E198B69ACAA0}"/>
          </ac:spMkLst>
        </pc:spChg>
        <pc:spChg chg="add">
          <ac:chgData name="Lauren Descher" userId="aa826938-8745-4124-9a1e-39479d683cd8" providerId="ADAL" clId="{28EF2356-D4AA-4C5C-8E18-E83136A4DECF}" dt="2021-11-09T13:15:45.952" v="1510" actId="26606"/>
          <ac:spMkLst>
            <pc:docMk/>
            <pc:sldMk cId="3903459884" sldId="262"/>
            <ac:spMk id="8" creationId="{787F4F1C-8D3D-4EC1-B72D-A0470A5A08B8}"/>
          </ac:spMkLst>
        </pc:spChg>
        <pc:grpChg chg="add">
          <ac:chgData name="Lauren Descher" userId="aa826938-8745-4124-9a1e-39479d683cd8" providerId="ADAL" clId="{28EF2356-D4AA-4C5C-8E18-E83136A4DECF}" dt="2021-11-09T13:15:45.952" v="1510" actId="26606"/>
          <ac:grpSpMkLst>
            <pc:docMk/>
            <pc:sldMk cId="3903459884" sldId="262"/>
            <ac:grpSpMk id="10" creationId="{D1E3DD61-64DB-46AD-B249-E273CD86B051}"/>
          </ac:grpSpMkLst>
        </pc:grpChg>
      </pc:sldChg>
      <pc:sldChg chg="addSp delSp modSp new mod setBg setClrOvrMap">
        <pc:chgData name="Lauren Descher" userId="aa826938-8745-4124-9a1e-39479d683cd8" providerId="ADAL" clId="{28EF2356-D4AA-4C5C-8E18-E83136A4DECF}" dt="2021-11-09T15:14:53.461" v="1514" actId="26606"/>
        <pc:sldMkLst>
          <pc:docMk/>
          <pc:sldMk cId="987789288" sldId="263"/>
        </pc:sldMkLst>
        <pc:spChg chg="mod">
          <ac:chgData name="Lauren Descher" userId="aa826938-8745-4124-9a1e-39479d683cd8" providerId="ADAL" clId="{28EF2356-D4AA-4C5C-8E18-E83136A4DECF}" dt="2021-11-09T15:14:53.461" v="1514" actId="26606"/>
          <ac:spMkLst>
            <pc:docMk/>
            <pc:sldMk cId="987789288" sldId="263"/>
            <ac:spMk id="2" creationId="{1AF14028-AF8A-4E7B-BECA-72B803D835F0}"/>
          </ac:spMkLst>
        </pc:spChg>
        <pc:spChg chg="del mod">
          <ac:chgData name="Lauren Descher" userId="aa826938-8745-4124-9a1e-39479d683cd8" providerId="ADAL" clId="{28EF2356-D4AA-4C5C-8E18-E83136A4DECF}" dt="2021-11-09T15:14:53.461" v="1514" actId="26606"/>
          <ac:spMkLst>
            <pc:docMk/>
            <pc:sldMk cId="987789288" sldId="263"/>
            <ac:spMk id="3" creationId="{E3F4787A-F691-4652-9F7D-AFC28D89229A}"/>
          </ac:spMkLst>
        </pc:spChg>
        <pc:spChg chg="add del">
          <ac:chgData name="Lauren Descher" userId="aa826938-8745-4124-9a1e-39479d683cd8" providerId="ADAL" clId="{28EF2356-D4AA-4C5C-8E18-E83136A4DECF}" dt="2021-11-09T15:14:53.461" v="1514" actId="26606"/>
          <ac:spMkLst>
            <pc:docMk/>
            <pc:sldMk cId="987789288" sldId="263"/>
            <ac:spMk id="8" creationId="{A9CB0874-88B8-43D3-B0B6-C32F790F790D}"/>
          </ac:spMkLst>
        </pc:spChg>
        <pc:spChg chg="add">
          <ac:chgData name="Lauren Descher" userId="aa826938-8745-4124-9a1e-39479d683cd8" providerId="ADAL" clId="{28EF2356-D4AA-4C5C-8E18-E83136A4DECF}" dt="2021-11-09T15:14:53.461" v="1514" actId="26606"/>
          <ac:spMkLst>
            <pc:docMk/>
            <pc:sldMk cId="987789288" sldId="263"/>
            <ac:spMk id="22" creationId="{A3EFF7B1-6CB7-47D1-AD37-B870CA2B2151}"/>
          </ac:spMkLst>
        </pc:spChg>
        <pc:spChg chg="add">
          <ac:chgData name="Lauren Descher" userId="aa826938-8745-4124-9a1e-39479d683cd8" providerId="ADAL" clId="{28EF2356-D4AA-4C5C-8E18-E83136A4DECF}" dt="2021-11-09T15:14:53.461" v="1514" actId="26606"/>
          <ac:spMkLst>
            <pc:docMk/>
            <pc:sldMk cId="987789288" sldId="263"/>
            <ac:spMk id="24" creationId="{7FA2962B-21B6-4689-A95D-A8FF6ADE47F1}"/>
          </ac:spMkLst>
        </pc:spChg>
        <pc:spChg chg="add">
          <ac:chgData name="Lauren Descher" userId="aa826938-8745-4124-9a1e-39479d683cd8" providerId="ADAL" clId="{28EF2356-D4AA-4C5C-8E18-E83136A4DECF}" dt="2021-11-09T15:14:53.461" v="1514" actId="26606"/>
          <ac:spMkLst>
            <pc:docMk/>
            <pc:sldMk cId="987789288" sldId="263"/>
            <ac:spMk id="40" creationId="{A00D2CE1-35C1-46E6-BD59-CEE668BD90F4}"/>
          </ac:spMkLst>
        </pc:spChg>
        <pc:spChg chg="add">
          <ac:chgData name="Lauren Descher" userId="aa826938-8745-4124-9a1e-39479d683cd8" providerId="ADAL" clId="{28EF2356-D4AA-4C5C-8E18-E83136A4DECF}" dt="2021-11-09T15:14:53.461" v="1514" actId="26606"/>
          <ac:spMkLst>
            <pc:docMk/>
            <pc:sldMk cId="987789288" sldId="263"/>
            <ac:spMk id="48" creationId="{E18403B7-F2C7-4C07-8522-21C31910902C}"/>
          </ac:spMkLst>
        </pc:spChg>
        <pc:grpChg chg="add del">
          <ac:chgData name="Lauren Descher" userId="aa826938-8745-4124-9a1e-39479d683cd8" providerId="ADAL" clId="{28EF2356-D4AA-4C5C-8E18-E83136A4DECF}" dt="2021-11-09T15:14:53.461" v="1514" actId="26606"/>
          <ac:grpSpMkLst>
            <pc:docMk/>
            <pc:sldMk cId="987789288" sldId="263"/>
            <ac:grpSpMk id="10" creationId="{4BFD067A-52BE-40EE-B7CA-391830B9A265}"/>
          </ac:grpSpMkLst>
        </pc:grpChg>
        <pc:grpChg chg="add del">
          <ac:chgData name="Lauren Descher" userId="aa826938-8745-4124-9a1e-39479d683cd8" providerId="ADAL" clId="{28EF2356-D4AA-4C5C-8E18-E83136A4DECF}" dt="2021-11-09T15:14:53.461" v="1514" actId="26606"/>
          <ac:grpSpMkLst>
            <pc:docMk/>
            <pc:sldMk cId="987789288" sldId="263"/>
            <ac:grpSpMk id="14" creationId="{C15B8CC4-8CCE-428F-AE7E-28D178984CEC}"/>
          </ac:grpSpMkLst>
        </pc:grpChg>
        <pc:grpChg chg="add">
          <ac:chgData name="Lauren Descher" userId="aa826938-8745-4124-9a1e-39479d683cd8" providerId="ADAL" clId="{28EF2356-D4AA-4C5C-8E18-E83136A4DECF}" dt="2021-11-09T15:14:53.461" v="1514" actId="26606"/>
          <ac:grpSpMkLst>
            <pc:docMk/>
            <pc:sldMk cId="987789288" sldId="263"/>
            <ac:grpSpMk id="26" creationId="{A745280D-ED36-41FE-8EB1-CE597C99CFE8}"/>
          </ac:grpSpMkLst>
        </pc:grpChg>
        <pc:grpChg chg="add">
          <ac:chgData name="Lauren Descher" userId="aa826938-8745-4124-9a1e-39479d683cd8" providerId="ADAL" clId="{28EF2356-D4AA-4C5C-8E18-E83136A4DECF}" dt="2021-11-09T15:14:53.461" v="1514" actId="26606"/>
          <ac:grpSpMkLst>
            <pc:docMk/>
            <pc:sldMk cId="987789288" sldId="263"/>
            <ac:grpSpMk id="32" creationId="{80E95A5C-1E97-41C3-9DEC-245FF6DEBF1F}"/>
          </ac:grpSpMkLst>
        </pc:grpChg>
        <pc:grpChg chg="add">
          <ac:chgData name="Lauren Descher" userId="aa826938-8745-4124-9a1e-39479d683cd8" providerId="ADAL" clId="{28EF2356-D4AA-4C5C-8E18-E83136A4DECF}" dt="2021-11-09T15:14:53.461" v="1514" actId="26606"/>
          <ac:grpSpMkLst>
            <pc:docMk/>
            <pc:sldMk cId="987789288" sldId="263"/>
            <ac:grpSpMk id="42" creationId="{A58DCE86-9AE1-46D1-96D6-04B8B3EDF6FA}"/>
          </ac:grpSpMkLst>
        </pc:grpChg>
        <pc:grpChg chg="add">
          <ac:chgData name="Lauren Descher" userId="aa826938-8745-4124-9a1e-39479d683cd8" providerId="ADAL" clId="{28EF2356-D4AA-4C5C-8E18-E83136A4DECF}" dt="2021-11-09T15:14:53.461" v="1514" actId="26606"/>
          <ac:grpSpMkLst>
            <pc:docMk/>
            <pc:sldMk cId="987789288" sldId="263"/>
            <ac:grpSpMk id="50" creationId="{23B58CC6-A99E-43AF-A467-256F19287FB8}"/>
          </ac:grpSpMkLst>
        </pc:grpChg>
        <pc:graphicFrameChg chg="add">
          <ac:chgData name="Lauren Descher" userId="aa826938-8745-4124-9a1e-39479d683cd8" providerId="ADAL" clId="{28EF2356-D4AA-4C5C-8E18-E83136A4DECF}" dt="2021-11-09T15:14:53.461" v="1514" actId="26606"/>
          <ac:graphicFrameMkLst>
            <pc:docMk/>
            <pc:sldMk cId="987789288" sldId="263"/>
            <ac:graphicFrameMk id="18" creationId="{E9D3B9E1-80FF-4057-B043-0D534EFD49EC}"/>
          </ac:graphicFrameMkLst>
        </pc:graphicFrameChg>
      </pc:sldChg>
      <pc:sldChg chg="addSp delSp modSp new mod ord setBg">
        <pc:chgData name="Lauren Descher" userId="aa826938-8745-4124-9a1e-39479d683cd8" providerId="ADAL" clId="{28EF2356-D4AA-4C5C-8E18-E83136A4DECF}" dt="2021-11-10T10:45:04.350" v="3499" actId="20577"/>
        <pc:sldMkLst>
          <pc:docMk/>
          <pc:sldMk cId="811731851" sldId="264"/>
        </pc:sldMkLst>
        <pc:spChg chg="mod">
          <ac:chgData name="Lauren Descher" userId="aa826938-8745-4124-9a1e-39479d683cd8" providerId="ADAL" clId="{28EF2356-D4AA-4C5C-8E18-E83136A4DECF}" dt="2021-11-10T10:45:04.350" v="3499" actId="20577"/>
          <ac:spMkLst>
            <pc:docMk/>
            <pc:sldMk cId="811731851" sldId="264"/>
            <ac:spMk id="2" creationId="{77FCAED2-6CE8-4974-8281-60AA5B717357}"/>
          </ac:spMkLst>
        </pc:spChg>
        <pc:spChg chg="del">
          <ac:chgData name="Lauren Descher" userId="aa826938-8745-4124-9a1e-39479d683cd8" providerId="ADAL" clId="{28EF2356-D4AA-4C5C-8E18-E83136A4DECF}" dt="2021-11-09T15:36:53.612" v="1516"/>
          <ac:spMkLst>
            <pc:docMk/>
            <pc:sldMk cId="811731851" sldId="264"/>
            <ac:spMk id="3" creationId="{3AB9D652-1B9F-4745-BC5F-A0D86AD14773}"/>
          </ac:spMkLst>
        </pc:spChg>
        <pc:spChg chg="add del">
          <ac:chgData name="Lauren Descher" userId="aa826938-8745-4124-9a1e-39479d683cd8" providerId="ADAL" clId="{28EF2356-D4AA-4C5C-8E18-E83136A4DECF}" dt="2021-11-09T15:38:59.062" v="1604" actId="26606"/>
          <ac:spMkLst>
            <pc:docMk/>
            <pc:sldMk cId="811731851" sldId="264"/>
            <ac:spMk id="73" creationId="{55006F82-50D2-401C-BE85-FFEA1C1963DC}"/>
          </ac:spMkLst>
        </pc:spChg>
        <pc:spChg chg="add del">
          <ac:chgData name="Lauren Descher" userId="aa826938-8745-4124-9a1e-39479d683cd8" providerId="ADAL" clId="{28EF2356-D4AA-4C5C-8E18-E83136A4DECF}" dt="2021-11-09T15:38:59.062" v="1604" actId="26606"/>
          <ac:spMkLst>
            <pc:docMk/>
            <pc:sldMk cId="811731851" sldId="264"/>
            <ac:spMk id="75" creationId="{32034F32-09B4-47B4-B550-1F1CE3D538CB}"/>
          </ac:spMkLst>
        </pc:spChg>
        <pc:spChg chg="add del">
          <ac:chgData name="Lauren Descher" userId="aa826938-8745-4124-9a1e-39479d683cd8" providerId="ADAL" clId="{28EF2356-D4AA-4C5C-8E18-E83136A4DECF}" dt="2021-11-09T15:38:59.062" v="1604" actId="26606"/>
          <ac:spMkLst>
            <pc:docMk/>
            <pc:sldMk cId="811731851" sldId="264"/>
            <ac:spMk id="85" creationId="{4FCECCE4-3046-4A76-B4C0-767A6251C6EA}"/>
          </ac:spMkLst>
        </pc:spChg>
        <pc:spChg chg="add del">
          <ac:chgData name="Lauren Descher" userId="aa826938-8745-4124-9a1e-39479d683cd8" providerId="ADAL" clId="{28EF2356-D4AA-4C5C-8E18-E83136A4DECF}" dt="2021-11-09T15:38:59.062" v="1604" actId="26606"/>
          <ac:spMkLst>
            <pc:docMk/>
            <pc:sldMk cId="811731851" sldId="264"/>
            <ac:spMk id="93" creationId="{096F20E2-F42F-4B71-8BC5-478533FE166C}"/>
          </ac:spMkLst>
        </pc:spChg>
        <pc:spChg chg="add">
          <ac:chgData name="Lauren Descher" userId="aa826938-8745-4124-9a1e-39479d683cd8" providerId="ADAL" clId="{28EF2356-D4AA-4C5C-8E18-E83136A4DECF}" dt="2021-11-09T15:38:59.062" v="1604" actId="26606"/>
          <ac:spMkLst>
            <pc:docMk/>
            <pc:sldMk cId="811731851" sldId="264"/>
            <ac:spMk id="139" creationId="{D462EE7E-14DF-497D-AE08-F6623DB88E99}"/>
          </ac:spMkLst>
        </pc:spChg>
        <pc:spChg chg="add">
          <ac:chgData name="Lauren Descher" userId="aa826938-8745-4124-9a1e-39479d683cd8" providerId="ADAL" clId="{28EF2356-D4AA-4C5C-8E18-E83136A4DECF}" dt="2021-11-09T15:38:59.062" v="1604" actId="26606"/>
          <ac:spMkLst>
            <pc:docMk/>
            <pc:sldMk cId="811731851" sldId="264"/>
            <ac:spMk id="141" creationId="{E91A02E6-21B6-4047-829E-3C04D6955492}"/>
          </ac:spMkLst>
        </pc:spChg>
        <pc:spChg chg="add mod ord">
          <ac:chgData name="Lauren Descher" userId="aa826938-8745-4124-9a1e-39479d683cd8" providerId="ADAL" clId="{28EF2356-D4AA-4C5C-8E18-E83136A4DECF}" dt="2021-11-10T10:44:45.277" v="3494" actId="20577"/>
          <ac:spMkLst>
            <pc:docMk/>
            <pc:sldMk cId="811731851" sldId="264"/>
            <ac:spMk id="1030" creationId="{C1D9D2A2-86AF-47A0-814F-ADF296E24F17}"/>
          </ac:spMkLst>
        </pc:spChg>
        <pc:grpChg chg="add del">
          <ac:chgData name="Lauren Descher" userId="aa826938-8745-4124-9a1e-39479d683cd8" providerId="ADAL" clId="{28EF2356-D4AA-4C5C-8E18-E83136A4DECF}" dt="2021-11-09T15:38:59.062" v="1604" actId="26606"/>
          <ac:grpSpMkLst>
            <pc:docMk/>
            <pc:sldMk cId="811731851" sldId="264"/>
            <ac:grpSpMk id="77" creationId="{F559A513-84FC-4F08-805E-C51CE7F540D4}"/>
          </ac:grpSpMkLst>
        </pc:grpChg>
        <pc:grpChg chg="add del">
          <ac:chgData name="Lauren Descher" userId="aa826938-8745-4124-9a1e-39479d683cd8" providerId="ADAL" clId="{28EF2356-D4AA-4C5C-8E18-E83136A4DECF}" dt="2021-11-09T15:38:59.062" v="1604" actId="26606"/>
          <ac:grpSpMkLst>
            <pc:docMk/>
            <pc:sldMk cId="811731851" sldId="264"/>
            <ac:grpSpMk id="87" creationId="{D6F309B0-04E5-4883-9605-1364452C68CF}"/>
          </ac:grpSpMkLst>
        </pc:grpChg>
        <pc:grpChg chg="add del">
          <ac:chgData name="Lauren Descher" userId="aa826938-8745-4124-9a1e-39479d683cd8" providerId="ADAL" clId="{28EF2356-D4AA-4C5C-8E18-E83136A4DECF}" dt="2021-11-09T15:38:59.062" v="1604" actId="26606"/>
          <ac:grpSpMkLst>
            <pc:docMk/>
            <pc:sldMk cId="811731851" sldId="264"/>
            <ac:grpSpMk id="95" creationId="{34039184-A11C-46AE-854D-8B229443609D}"/>
          </ac:grpSpMkLst>
        </pc:grpChg>
        <pc:grpChg chg="add del">
          <ac:chgData name="Lauren Descher" userId="aa826938-8745-4124-9a1e-39479d683cd8" providerId="ADAL" clId="{28EF2356-D4AA-4C5C-8E18-E83136A4DECF}" dt="2021-11-09T15:38:59.062" v="1604" actId="26606"/>
          <ac:grpSpMkLst>
            <pc:docMk/>
            <pc:sldMk cId="811731851" sldId="264"/>
            <ac:grpSpMk id="101" creationId="{2A2A379C-12FD-4404-BDF2-B7EFF0593BCC}"/>
          </ac:grpSpMkLst>
        </pc:grpChg>
        <pc:picChg chg="add mod">
          <ac:chgData name="Lauren Descher" userId="aa826938-8745-4124-9a1e-39479d683cd8" providerId="ADAL" clId="{28EF2356-D4AA-4C5C-8E18-E83136A4DECF}" dt="2021-11-09T15:38:59.062" v="1604" actId="26606"/>
          <ac:picMkLst>
            <pc:docMk/>
            <pc:sldMk cId="811731851" sldId="264"/>
            <ac:picMk id="1026" creationId="{18200887-97B6-4DC5-B828-B2F10CA4B504}"/>
          </ac:picMkLst>
        </pc:picChg>
        <pc:picChg chg="add mod">
          <ac:chgData name="Lauren Descher" userId="aa826938-8745-4124-9a1e-39479d683cd8" providerId="ADAL" clId="{28EF2356-D4AA-4C5C-8E18-E83136A4DECF}" dt="2021-11-10T10:44:41.639" v="3492" actId="14100"/>
          <ac:picMkLst>
            <pc:docMk/>
            <pc:sldMk cId="811731851" sldId="264"/>
            <ac:picMk id="1028" creationId="{330398FD-774A-47E4-8697-7C48564DA973}"/>
          </ac:picMkLst>
        </pc:picChg>
        <pc:inkChg chg="add">
          <ac:chgData name="Lauren Descher" userId="aa826938-8745-4124-9a1e-39479d683cd8" providerId="ADAL" clId="{28EF2356-D4AA-4C5C-8E18-E83136A4DECF}" dt="2021-11-10T10:44:10.722" v="3487" actId="9405"/>
          <ac:inkMkLst>
            <pc:docMk/>
            <pc:sldMk cId="811731851" sldId="264"/>
            <ac:inkMk id="4" creationId="{9E2B7C14-911B-4AFE-B969-31F1DEF6C43F}"/>
          </ac:inkMkLst>
        </pc:inkChg>
        <pc:inkChg chg="add">
          <ac:chgData name="Lauren Descher" userId="aa826938-8745-4124-9a1e-39479d683cd8" providerId="ADAL" clId="{28EF2356-D4AA-4C5C-8E18-E83136A4DECF}" dt="2021-11-10T10:44:25.097" v="3488" actId="9405"/>
          <ac:inkMkLst>
            <pc:docMk/>
            <pc:sldMk cId="811731851" sldId="264"/>
            <ac:inkMk id="5" creationId="{A971AE57-8ED9-4ACA-80B1-D3DA86C4F33E}"/>
          </ac:inkMkLst>
        </pc:inkChg>
        <pc:inkChg chg="add del">
          <ac:chgData name="Lauren Descher" userId="aa826938-8745-4124-9a1e-39479d683cd8" providerId="ADAL" clId="{28EF2356-D4AA-4C5C-8E18-E83136A4DECF}" dt="2021-11-10T10:44:31.684" v="3490" actId="9405"/>
          <ac:inkMkLst>
            <pc:docMk/>
            <pc:sldMk cId="811731851" sldId="264"/>
            <ac:inkMk id="6" creationId="{DC36B51A-478F-4D17-82CD-0D14B6A884EB}"/>
          </ac:inkMkLst>
        </pc:inkChg>
      </pc:sldChg>
      <pc:sldChg chg="addSp delSp modSp new mod setBg setClrOvrMap">
        <pc:chgData name="Lauren Descher" userId="aa826938-8745-4124-9a1e-39479d683cd8" providerId="ADAL" clId="{28EF2356-D4AA-4C5C-8E18-E83136A4DECF}" dt="2021-11-10T10:47:45.224" v="3632" actId="20577"/>
        <pc:sldMkLst>
          <pc:docMk/>
          <pc:sldMk cId="3182238902" sldId="265"/>
        </pc:sldMkLst>
        <pc:spChg chg="mod">
          <ac:chgData name="Lauren Descher" userId="aa826938-8745-4124-9a1e-39479d683cd8" providerId="ADAL" clId="{28EF2356-D4AA-4C5C-8E18-E83136A4DECF}" dt="2021-11-09T19:16:30.627" v="2002" actId="26606"/>
          <ac:spMkLst>
            <pc:docMk/>
            <pc:sldMk cId="3182238902" sldId="265"/>
            <ac:spMk id="2" creationId="{A5B912DF-0A00-4B08-BB9D-E4FA36D92E4D}"/>
          </ac:spMkLst>
        </pc:spChg>
        <pc:spChg chg="del mod">
          <ac:chgData name="Lauren Descher" userId="aa826938-8745-4124-9a1e-39479d683cd8" providerId="ADAL" clId="{28EF2356-D4AA-4C5C-8E18-E83136A4DECF}" dt="2021-11-09T19:15:31.294" v="1964" actId="26606"/>
          <ac:spMkLst>
            <pc:docMk/>
            <pc:sldMk cId="3182238902" sldId="265"/>
            <ac:spMk id="3" creationId="{B0E918E7-8521-4F8D-A05A-7894B08AB714}"/>
          </ac:spMkLst>
        </pc:spChg>
        <pc:spChg chg="add del">
          <ac:chgData name="Lauren Descher" userId="aa826938-8745-4124-9a1e-39479d683cd8" providerId="ADAL" clId="{28EF2356-D4AA-4C5C-8E18-E83136A4DECF}" dt="2021-11-09T19:16:30.627" v="2002" actId="26606"/>
          <ac:spMkLst>
            <pc:docMk/>
            <pc:sldMk cId="3182238902" sldId="265"/>
            <ac:spMk id="9" creationId="{3CFEB548-CACC-4915-BA3A-ECFAD4BE055B}"/>
          </ac:spMkLst>
        </pc:spChg>
        <pc:spChg chg="add del">
          <ac:chgData name="Lauren Descher" userId="aa826938-8745-4124-9a1e-39479d683cd8" providerId="ADAL" clId="{28EF2356-D4AA-4C5C-8E18-E83136A4DECF}" dt="2021-11-09T19:16:30.627" v="2002" actId="26606"/>
          <ac:spMkLst>
            <pc:docMk/>
            <pc:sldMk cId="3182238902" sldId="265"/>
            <ac:spMk id="11" creationId="{337DD617-02C2-4388-A86E-BAB7BD2847FF}"/>
          </ac:spMkLst>
        </pc:spChg>
        <pc:spChg chg="add del">
          <ac:chgData name="Lauren Descher" userId="aa826938-8745-4124-9a1e-39479d683cd8" providerId="ADAL" clId="{28EF2356-D4AA-4C5C-8E18-E83136A4DECF}" dt="2021-11-09T19:16:30.627" v="2002" actId="26606"/>
          <ac:spMkLst>
            <pc:docMk/>
            <pc:sldMk cId="3182238902" sldId="265"/>
            <ac:spMk id="27" creationId="{7A4FCEB1-CD0B-4966-8A9D-F458E4F79B0B}"/>
          </ac:spMkLst>
        </pc:spChg>
        <pc:spChg chg="add del">
          <ac:chgData name="Lauren Descher" userId="aa826938-8745-4124-9a1e-39479d683cd8" providerId="ADAL" clId="{28EF2356-D4AA-4C5C-8E18-E83136A4DECF}" dt="2021-11-09T19:16:30.627" v="2002" actId="26606"/>
          <ac:spMkLst>
            <pc:docMk/>
            <pc:sldMk cId="3182238902" sldId="265"/>
            <ac:spMk id="35" creationId="{D3B7B9BA-215A-4923-954F-3DAE9523ABEB}"/>
          </ac:spMkLst>
        </pc:spChg>
        <pc:spChg chg="add">
          <ac:chgData name="Lauren Descher" userId="aa826938-8745-4124-9a1e-39479d683cd8" providerId="ADAL" clId="{28EF2356-D4AA-4C5C-8E18-E83136A4DECF}" dt="2021-11-09T19:16:30.627" v="2002" actId="26606"/>
          <ac:spMkLst>
            <pc:docMk/>
            <pc:sldMk cId="3182238902" sldId="265"/>
            <ac:spMk id="46" creationId="{42285737-90EE-47DC-AC80-8AE156B11969}"/>
          </ac:spMkLst>
        </pc:spChg>
        <pc:grpChg chg="add del">
          <ac:chgData name="Lauren Descher" userId="aa826938-8745-4124-9a1e-39479d683cd8" providerId="ADAL" clId="{28EF2356-D4AA-4C5C-8E18-E83136A4DECF}" dt="2021-11-09T19:16:30.627" v="2002" actId="26606"/>
          <ac:grpSpMkLst>
            <pc:docMk/>
            <pc:sldMk cId="3182238902" sldId="265"/>
            <ac:grpSpMk id="13" creationId="{6971532D-ED15-4EA1-8D74-8B9D49117B1E}"/>
          </ac:grpSpMkLst>
        </pc:grpChg>
        <pc:grpChg chg="add del">
          <ac:chgData name="Lauren Descher" userId="aa826938-8745-4124-9a1e-39479d683cd8" providerId="ADAL" clId="{28EF2356-D4AA-4C5C-8E18-E83136A4DECF}" dt="2021-11-09T19:16:30.627" v="2002" actId="26606"/>
          <ac:grpSpMkLst>
            <pc:docMk/>
            <pc:sldMk cId="3182238902" sldId="265"/>
            <ac:grpSpMk id="19" creationId="{4527D98C-AF53-420B-A7B6-DD5AA7D5339E}"/>
          </ac:grpSpMkLst>
        </pc:grpChg>
        <pc:grpChg chg="add del">
          <ac:chgData name="Lauren Descher" userId="aa826938-8745-4124-9a1e-39479d683cd8" providerId="ADAL" clId="{28EF2356-D4AA-4C5C-8E18-E83136A4DECF}" dt="2021-11-09T19:16:30.627" v="2002" actId="26606"/>
          <ac:grpSpMkLst>
            <pc:docMk/>
            <pc:sldMk cId="3182238902" sldId="265"/>
            <ac:grpSpMk id="29" creationId="{D3866B94-A099-49F6-A378-974CED7F572C}"/>
          </ac:grpSpMkLst>
        </pc:grpChg>
        <pc:grpChg chg="add del">
          <ac:chgData name="Lauren Descher" userId="aa826938-8745-4124-9a1e-39479d683cd8" providerId="ADAL" clId="{28EF2356-D4AA-4C5C-8E18-E83136A4DECF}" dt="2021-11-09T19:16:30.627" v="2002" actId="26606"/>
          <ac:grpSpMkLst>
            <pc:docMk/>
            <pc:sldMk cId="3182238902" sldId="265"/>
            <ac:grpSpMk id="37" creationId="{34013081-B23F-45CB-A45B-562B629ADB7B}"/>
          </ac:grpSpMkLst>
        </pc:grpChg>
        <pc:grpChg chg="add">
          <ac:chgData name="Lauren Descher" userId="aa826938-8745-4124-9a1e-39479d683cd8" providerId="ADAL" clId="{28EF2356-D4AA-4C5C-8E18-E83136A4DECF}" dt="2021-11-09T19:16:30.627" v="2002" actId="26606"/>
          <ac:grpSpMkLst>
            <pc:docMk/>
            <pc:sldMk cId="3182238902" sldId="265"/>
            <ac:grpSpMk id="48" creationId="{B57BDC17-F1B3-455F-BBF1-680AA1F25C06}"/>
          </ac:grpSpMkLst>
        </pc:grpChg>
        <pc:graphicFrameChg chg="add mod modGraphic">
          <ac:chgData name="Lauren Descher" userId="aa826938-8745-4124-9a1e-39479d683cd8" providerId="ADAL" clId="{28EF2356-D4AA-4C5C-8E18-E83136A4DECF}" dt="2021-11-10T10:47:45.224" v="3632" actId="20577"/>
          <ac:graphicFrameMkLst>
            <pc:docMk/>
            <pc:sldMk cId="3182238902" sldId="265"/>
            <ac:graphicFrameMk id="5" creationId="{534DC96F-C69C-4676-86AD-B0E72CD3A0A0}"/>
          </ac:graphicFrameMkLst>
        </pc:graphicFrameChg>
      </pc:sldChg>
      <pc:sldChg chg="addSp delSp modSp new mod setBg addAnim delAnim setClrOvrMap">
        <pc:chgData name="Lauren Descher" userId="aa826938-8745-4124-9a1e-39479d683cd8" providerId="ADAL" clId="{28EF2356-D4AA-4C5C-8E18-E83136A4DECF}" dt="2021-11-10T10:53:17.811" v="3691" actId="732"/>
        <pc:sldMkLst>
          <pc:docMk/>
          <pc:sldMk cId="102068646" sldId="266"/>
        </pc:sldMkLst>
        <pc:spChg chg="mod ord">
          <ac:chgData name="Lauren Descher" userId="aa826938-8745-4124-9a1e-39479d683cd8" providerId="ADAL" clId="{28EF2356-D4AA-4C5C-8E18-E83136A4DECF}" dt="2021-11-10T10:52:58.865" v="3688" actId="26606"/>
          <ac:spMkLst>
            <pc:docMk/>
            <pc:sldMk cId="102068646" sldId="266"/>
            <ac:spMk id="2" creationId="{D6D0537B-56D1-4BFA-8822-042D8B387614}"/>
          </ac:spMkLst>
        </pc:spChg>
        <pc:spChg chg="del mod">
          <ac:chgData name="Lauren Descher" userId="aa826938-8745-4124-9a1e-39479d683cd8" providerId="ADAL" clId="{28EF2356-D4AA-4C5C-8E18-E83136A4DECF}" dt="2021-11-10T10:48:27.454" v="3635"/>
          <ac:spMkLst>
            <pc:docMk/>
            <pc:sldMk cId="102068646" sldId="266"/>
            <ac:spMk id="3" creationId="{1D9DF007-6444-4E78-87AC-CAE8F6A0A951}"/>
          </ac:spMkLst>
        </pc:spChg>
        <pc:spChg chg="add del">
          <ac:chgData name="Lauren Descher" userId="aa826938-8745-4124-9a1e-39479d683cd8" providerId="ADAL" clId="{28EF2356-D4AA-4C5C-8E18-E83136A4DECF}" dt="2021-11-10T10:50:29.757" v="3656" actId="26606"/>
          <ac:spMkLst>
            <pc:docMk/>
            <pc:sldMk cId="102068646" sldId="266"/>
            <ac:spMk id="14" creationId="{F6E384F5-137A-40B1-97F0-694CC6ECD59C}"/>
          </ac:spMkLst>
        </pc:spChg>
        <pc:spChg chg="add del">
          <ac:chgData name="Lauren Descher" userId="aa826938-8745-4124-9a1e-39479d683cd8" providerId="ADAL" clId="{28EF2356-D4AA-4C5C-8E18-E83136A4DECF}" dt="2021-11-10T10:50:29.757" v="3656" actId="26606"/>
          <ac:spMkLst>
            <pc:docMk/>
            <pc:sldMk cId="102068646" sldId="266"/>
            <ac:spMk id="16" creationId="{9DBC4630-03DA-474F-BBCB-BA3AE6B317A4}"/>
          </ac:spMkLst>
        </pc:spChg>
        <pc:spChg chg="add del">
          <ac:chgData name="Lauren Descher" userId="aa826938-8745-4124-9a1e-39479d683cd8" providerId="ADAL" clId="{28EF2356-D4AA-4C5C-8E18-E83136A4DECF}" dt="2021-11-10T10:50:29.757" v="3656" actId="26606"/>
          <ac:spMkLst>
            <pc:docMk/>
            <pc:sldMk cId="102068646" sldId="266"/>
            <ac:spMk id="18" creationId="{78418A25-6EAC-4140-BFE6-284E1925B5EE}"/>
          </ac:spMkLst>
        </pc:spChg>
        <pc:spChg chg="add del">
          <ac:chgData name="Lauren Descher" userId="aa826938-8745-4124-9a1e-39479d683cd8" providerId="ADAL" clId="{28EF2356-D4AA-4C5C-8E18-E83136A4DECF}" dt="2021-11-10T10:50:29.757" v="3656" actId="26606"/>
          <ac:spMkLst>
            <pc:docMk/>
            <pc:sldMk cId="102068646" sldId="266"/>
            <ac:spMk id="20" creationId="{C20267F5-D4E6-477A-A590-81F2ABD1B862}"/>
          </ac:spMkLst>
        </pc:spChg>
        <pc:spChg chg="add del">
          <ac:chgData name="Lauren Descher" userId="aa826938-8745-4124-9a1e-39479d683cd8" providerId="ADAL" clId="{28EF2356-D4AA-4C5C-8E18-E83136A4DECF}" dt="2021-11-10T10:50:29.757" v="3656" actId="26606"/>
          <ac:spMkLst>
            <pc:docMk/>
            <pc:sldMk cId="102068646" sldId="266"/>
            <ac:spMk id="22" creationId="{6B9D64DB-4D5C-4A91-B45F-F301E3174F9F}"/>
          </ac:spMkLst>
        </pc:spChg>
        <pc:spChg chg="add del">
          <ac:chgData name="Lauren Descher" userId="aa826938-8745-4124-9a1e-39479d683cd8" providerId="ADAL" clId="{28EF2356-D4AA-4C5C-8E18-E83136A4DECF}" dt="2021-11-10T10:50:29.757" v="3656" actId="26606"/>
          <ac:spMkLst>
            <pc:docMk/>
            <pc:sldMk cId="102068646" sldId="266"/>
            <ac:spMk id="24" creationId="{CB14CE1B-4BC5-4EF2-BE3D-05E4F580B3DB}"/>
          </ac:spMkLst>
        </pc:spChg>
        <pc:spChg chg="add del">
          <ac:chgData name="Lauren Descher" userId="aa826938-8745-4124-9a1e-39479d683cd8" providerId="ADAL" clId="{28EF2356-D4AA-4C5C-8E18-E83136A4DECF}" dt="2021-11-10T10:50:25.173" v="3653" actId="26606"/>
          <ac:spMkLst>
            <pc:docMk/>
            <pc:sldMk cId="102068646" sldId="266"/>
            <ac:spMk id="28" creationId="{4AB6B806-C2F8-4D66-A005-B8C61C1B1C2C}"/>
          </ac:spMkLst>
        </pc:spChg>
        <pc:spChg chg="add del">
          <ac:chgData name="Lauren Descher" userId="aa826938-8745-4124-9a1e-39479d683cd8" providerId="ADAL" clId="{28EF2356-D4AA-4C5C-8E18-E83136A4DECF}" dt="2021-11-10T10:50:29.749" v="3655" actId="26606"/>
          <ac:spMkLst>
            <pc:docMk/>
            <pc:sldMk cId="102068646" sldId="266"/>
            <ac:spMk id="29" creationId="{A5A17FC0-D416-4C8B-A9E6-5924D352B986}"/>
          </ac:spMkLst>
        </pc:spChg>
        <pc:spChg chg="add del">
          <ac:chgData name="Lauren Descher" userId="aa826938-8745-4124-9a1e-39479d683cd8" providerId="ADAL" clId="{28EF2356-D4AA-4C5C-8E18-E83136A4DECF}" dt="2021-11-10T10:50:25.173" v="3653" actId="26606"/>
          <ac:spMkLst>
            <pc:docMk/>
            <pc:sldMk cId="102068646" sldId="266"/>
            <ac:spMk id="31" creationId="{5CB593EA-2F98-479F-B4C4-F366571FA64D}"/>
          </ac:spMkLst>
        </pc:spChg>
        <pc:spChg chg="add del">
          <ac:chgData name="Lauren Descher" userId="aa826938-8745-4124-9a1e-39479d683cd8" providerId="ADAL" clId="{28EF2356-D4AA-4C5C-8E18-E83136A4DECF}" dt="2021-11-10T10:50:25.173" v="3653" actId="26606"/>
          <ac:spMkLst>
            <pc:docMk/>
            <pc:sldMk cId="102068646" sldId="266"/>
            <ac:spMk id="33" creationId="{39BEB6D0-9E4E-4221-93D1-74ABECEE9EFC}"/>
          </ac:spMkLst>
        </pc:spChg>
        <pc:spChg chg="add del">
          <ac:chgData name="Lauren Descher" userId="aa826938-8745-4124-9a1e-39479d683cd8" providerId="ADAL" clId="{28EF2356-D4AA-4C5C-8E18-E83136A4DECF}" dt="2021-11-10T10:51:41.228" v="3673" actId="26606"/>
          <ac:spMkLst>
            <pc:docMk/>
            <pc:sldMk cId="102068646" sldId="266"/>
            <ac:spMk id="34" creationId="{F6E384F5-137A-40B1-97F0-694CC6ECD59C}"/>
          </ac:spMkLst>
        </pc:spChg>
        <pc:spChg chg="add del">
          <ac:chgData name="Lauren Descher" userId="aa826938-8745-4124-9a1e-39479d683cd8" providerId="ADAL" clId="{28EF2356-D4AA-4C5C-8E18-E83136A4DECF}" dt="2021-11-10T10:51:41.228" v="3673" actId="26606"/>
          <ac:spMkLst>
            <pc:docMk/>
            <pc:sldMk cId="102068646" sldId="266"/>
            <ac:spMk id="40" creationId="{9DBC4630-03DA-474F-BBCB-BA3AE6B317A4}"/>
          </ac:spMkLst>
        </pc:spChg>
        <pc:spChg chg="add del">
          <ac:chgData name="Lauren Descher" userId="aa826938-8745-4124-9a1e-39479d683cd8" providerId="ADAL" clId="{28EF2356-D4AA-4C5C-8E18-E83136A4DECF}" dt="2021-11-10T10:51:10.516" v="3666" actId="26606"/>
          <ac:spMkLst>
            <pc:docMk/>
            <pc:sldMk cId="102068646" sldId="266"/>
            <ac:spMk id="41" creationId="{F6E384F5-137A-40B1-97F0-694CC6ECD59C}"/>
          </ac:spMkLst>
        </pc:spChg>
        <pc:spChg chg="add del">
          <ac:chgData name="Lauren Descher" userId="aa826938-8745-4124-9a1e-39479d683cd8" providerId="ADAL" clId="{28EF2356-D4AA-4C5C-8E18-E83136A4DECF}" dt="2021-11-10T10:51:10.516" v="3666" actId="26606"/>
          <ac:spMkLst>
            <pc:docMk/>
            <pc:sldMk cId="102068646" sldId="266"/>
            <ac:spMk id="42" creationId="{9DBC4630-03DA-474F-BBCB-BA3AE6B317A4}"/>
          </ac:spMkLst>
        </pc:spChg>
        <pc:spChg chg="add del">
          <ac:chgData name="Lauren Descher" userId="aa826938-8745-4124-9a1e-39479d683cd8" providerId="ADAL" clId="{28EF2356-D4AA-4C5C-8E18-E83136A4DECF}" dt="2021-11-10T10:51:10.516" v="3666" actId="26606"/>
          <ac:spMkLst>
            <pc:docMk/>
            <pc:sldMk cId="102068646" sldId="266"/>
            <ac:spMk id="43" creationId="{78418A25-6EAC-4140-BFE6-284E1925B5EE}"/>
          </ac:spMkLst>
        </pc:spChg>
        <pc:spChg chg="add del">
          <ac:chgData name="Lauren Descher" userId="aa826938-8745-4124-9a1e-39479d683cd8" providerId="ADAL" clId="{28EF2356-D4AA-4C5C-8E18-E83136A4DECF}" dt="2021-11-10T10:51:10.516" v="3666" actId="26606"/>
          <ac:spMkLst>
            <pc:docMk/>
            <pc:sldMk cId="102068646" sldId="266"/>
            <ac:spMk id="44" creationId="{C20267F5-D4E6-477A-A590-81F2ABD1B862}"/>
          </ac:spMkLst>
        </pc:spChg>
        <pc:spChg chg="add del">
          <ac:chgData name="Lauren Descher" userId="aa826938-8745-4124-9a1e-39479d683cd8" providerId="ADAL" clId="{28EF2356-D4AA-4C5C-8E18-E83136A4DECF}" dt="2021-11-10T10:51:10.516" v="3666" actId="26606"/>
          <ac:spMkLst>
            <pc:docMk/>
            <pc:sldMk cId="102068646" sldId="266"/>
            <ac:spMk id="45" creationId="{6B9D64DB-4D5C-4A91-B45F-F301E3174F9F}"/>
          </ac:spMkLst>
        </pc:spChg>
        <pc:spChg chg="add del">
          <ac:chgData name="Lauren Descher" userId="aa826938-8745-4124-9a1e-39479d683cd8" providerId="ADAL" clId="{28EF2356-D4AA-4C5C-8E18-E83136A4DECF}" dt="2021-11-10T10:51:10.516" v="3666" actId="26606"/>
          <ac:spMkLst>
            <pc:docMk/>
            <pc:sldMk cId="102068646" sldId="266"/>
            <ac:spMk id="46" creationId="{CB14CE1B-4BC5-4EF2-BE3D-05E4F580B3DB}"/>
          </ac:spMkLst>
        </pc:spChg>
        <pc:spChg chg="add del">
          <ac:chgData name="Lauren Descher" userId="aa826938-8745-4124-9a1e-39479d683cd8" providerId="ADAL" clId="{28EF2356-D4AA-4C5C-8E18-E83136A4DECF}" dt="2021-11-10T10:51:41.228" v="3673" actId="26606"/>
          <ac:spMkLst>
            <pc:docMk/>
            <pc:sldMk cId="102068646" sldId="266"/>
            <ac:spMk id="47" creationId="{CB14CE1B-4BC5-4EF2-BE3D-05E4F580B3DB}"/>
          </ac:spMkLst>
        </pc:spChg>
        <pc:spChg chg="add del">
          <ac:chgData name="Lauren Descher" userId="aa826938-8745-4124-9a1e-39479d683cd8" providerId="ADAL" clId="{28EF2356-D4AA-4C5C-8E18-E83136A4DECF}" dt="2021-11-10T10:51:41.228" v="3673" actId="26606"/>
          <ac:spMkLst>
            <pc:docMk/>
            <pc:sldMk cId="102068646" sldId="266"/>
            <ac:spMk id="48" creationId="{78418A25-6EAC-4140-BFE6-284E1925B5EE}"/>
          </ac:spMkLst>
        </pc:spChg>
        <pc:spChg chg="add del">
          <ac:chgData name="Lauren Descher" userId="aa826938-8745-4124-9a1e-39479d683cd8" providerId="ADAL" clId="{28EF2356-D4AA-4C5C-8E18-E83136A4DECF}" dt="2021-11-10T10:51:41.228" v="3673" actId="26606"/>
          <ac:spMkLst>
            <pc:docMk/>
            <pc:sldMk cId="102068646" sldId="266"/>
            <ac:spMk id="49" creationId="{C20267F5-D4E6-477A-A590-81F2ABD1B862}"/>
          </ac:spMkLst>
        </pc:spChg>
        <pc:spChg chg="add del">
          <ac:chgData name="Lauren Descher" userId="aa826938-8745-4124-9a1e-39479d683cd8" providerId="ADAL" clId="{28EF2356-D4AA-4C5C-8E18-E83136A4DECF}" dt="2021-11-10T10:51:12.886" v="3667" actId="478"/>
          <ac:spMkLst>
            <pc:docMk/>
            <pc:sldMk cId="102068646" sldId="266"/>
            <ac:spMk id="50" creationId="{DF41B1E9-5BC9-407F-9445-04390D69CCC0}"/>
          </ac:spMkLst>
        </pc:spChg>
        <pc:spChg chg="add del">
          <ac:chgData name="Lauren Descher" userId="aa826938-8745-4124-9a1e-39479d683cd8" providerId="ADAL" clId="{28EF2356-D4AA-4C5C-8E18-E83136A4DECF}" dt="2021-11-10T10:51:02.569" v="3661" actId="26606"/>
          <ac:spMkLst>
            <pc:docMk/>
            <pc:sldMk cId="102068646" sldId="266"/>
            <ac:spMk id="51" creationId="{F6E384F5-137A-40B1-97F0-694CC6ECD59C}"/>
          </ac:spMkLst>
        </pc:spChg>
        <pc:spChg chg="add del">
          <ac:chgData name="Lauren Descher" userId="aa826938-8745-4124-9a1e-39479d683cd8" providerId="ADAL" clId="{28EF2356-D4AA-4C5C-8E18-E83136A4DECF}" dt="2021-11-10T10:51:41.228" v="3673" actId="26606"/>
          <ac:spMkLst>
            <pc:docMk/>
            <pc:sldMk cId="102068646" sldId="266"/>
            <ac:spMk id="52" creationId="{6B9D64DB-4D5C-4A91-B45F-F301E3174F9F}"/>
          </ac:spMkLst>
        </pc:spChg>
        <pc:spChg chg="add del">
          <ac:chgData name="Lauren Descher" userId="aa826938-8745-4124-9a1e-39479d683cd8" providerId="ADAL" clId="{28EF2356-D4AA-4C5C-8E18-E83136A4DECF}" dt="2021-11-10T10:51:02.569" v="3661" actId="26606"/>
          <ac:spMkLst>
            <pc:docMk/>
            <pc:sldMk cId="102068646" sldId="266"/>
            <ac:spMk id="53" creationId="{9DBC4630-03DA-474F-BBCB-BA3AE6B317A4}"/>
          </ac:spMkLst>
        </pc:spChg>
        <pc:spChg chg="add del">
          <ac:chgData name="Lauren Descher" userId="aa826938-8745-4124-9a1e-39479d683cd8" providerId="ADAL" clId="{28EF2356-D4AA-4C5C-8E18-E83136A4DECF}" dt="2021-11-10T10:52:58.865" v="3688" actId="26606"/>
          <ac:spMkLst>
            <pc:docMk/>
            <pc:sldMk cId="102068646" sldId="266"/>
            <ac:spMk id="54" creationId="{F6E384F5-137A-40B1-97F0-694CC6ECD59C}"/>
          </ac:spMkLst>
        </pc:spChg>
        <pc:spChg chg="add del">
          <ac:chgData name="Lauren Descher" userId="aa826938-8745-4124-9a1e-39479d683cd8" providerId="ADAL" clId="{28EF2356-D4AA-4C5C-8E18-E83136A4DECF}" dt="2021-11-10T10:51:02.569" v="3661" actId="26606"/>
          <ac:spMkLst>
            <pc:docMk/>
            <pc:sldMk cId="102068646" sldId="266"/>
            <ac:spMk id="55" creationId="{78418A25-6EAC-4140-BFE6-284E1925B5EE}"/>
          </ac:spMkLst>
        </pc:spChg>
        <pc:spChg chg="add del">
          <ac:chgData name="Lauren Descher" userId="aa826938-8745-4124-9a1e-39479d683cd8" providerId="ADAL" clId="{28EF2356-D4AA-4C5C-8E18-E83136A4DECF}" dt="2021-11-10T10:52:58.865" v="3688" actId="26606"/>
          <ac:spMkLst>
            <pc:docMk/>
            <pc:sldMk cId="102068646" sldId="266"/>
            <ac:spMk id="56" creationId="{9DBC4630-03DA-474F-BBCB-BA3AE6B317A4}"/>
          </ac:spMkLst>
        </pc:spChg>
        <pc:spChg chg="add del">
          <ac:chgData name="Lauren Descher" userId="aa826938-8745-4124-9a1e-39479d683cd8" providerId="ADAL" clId="{28EF2356-D4AA-4C5C-8E18-E83136A4DECF}" dt="2021-11-10T10:51:02.569" v="3661" actId="26606"/>
          <ac:spMkLst>
            <pc:docMk/>
            <pc:sldMk cId="102068646" sldId="266"/>
            <ac:spMk id="57" creationId="{C20267F5-D4E6-477A-A590-81F2ABD1B862}"/>
          </ac:spMkLst>
        </pc:spChg>
        <pc:spChg chg="add del">
          <ac:chgData name="Lauren Descher" userId="aa826938-8745-4124-9a1e-39479d683cd8" providerId="ADAL" clId="{28EF2356-D4AA-4C5C-8E18-E83136A4DECF}" dt="2021-11-10T10:52:58.865" v="3688" actId="26606"/>
          <ac:spMkLst>
            <pc:docMk/>
            <pc:sldMk cId="102068646" sldId="266"/>
            <ac:spMk id="58" creationId="{78418A25-6EAC-4140-BFE6-284E1925B5EE}"/>
          </ac:spMkLst>
        </pc:spChg>
        <pc:spChg chg="add del">
          <ac:chgData name="Lauren Descher" userId="aa826938-8745-4124-9a1e-39479d683cd8" providerId="ADAL" clId="{28EF2356-D4AA-4C5C-8E18-E83136A4DECF}" dt="2021-11-10T10:51:02.569" v="3661" actId="26606"/>
          <ac:spMkLst>
            <pc:docMk/>
            <pc:sldMk cId="102068646" sldId="266"/>
            <ac:spMk id="59" creationId="{6B9D64DB-4D5C-4A91-B45F-F301E3174F9F}"/>
          </ac:spMkLst>
        </pc:spChg>
        <pc:spChg chg="add del">
          <ac:chgData name="Lauren Descher" userId="aa826938-8745-4124-9a1e-39479d683cd8" providerId="ADAL" clId="{28EF2356-D4AA-4C5C-8E18-E83136A4DECF}" dt="2021-11-10T10:52:58.865" v="3688" actId="26606"/>
          <ac:spMkLst>
            <pc:docMk/>
            <pc:sldMk cId="102068646" sldId="266"/>
            <ac:spMk id="60" creationId="{C20267F5-D4E6-477A-A590-81F2ABD1B862}"/>
          </ac:spMkLst>
        </pc:spChg>
        <pc:spChg chg="add del">
          <ac:chgData name="Lauren Descher" userId="aa826938-8745-4124-9a1e-39479d683cd8" providerId="ADAL" clId="{28EF2356-D4AA-4C5C-8E18-E83136A4DECF}" dt="2021-11-10T10:51:02.569" v="3661" actId="26606"/>
          <ac:spMkLst>
            <pc:docMk/>
            <pc:sldMk cId="102068646" sldId="266"/>
            <ac:spMk id="61" creationId="{CB14CE1B-4BC5-4EF2-BE3D-05E4F580B3DB}"/>
          </ac:spMkLst>
        </pc:spChg>
        <pc:spChg chg="add del">
          <ac:chgData name="Lauren Descher" userId="aa826938-8745-4124-9a1e-39479d683cd8" providerId="ADAL" clId="{28EF2356-D4AA-4C5C-8E18-E83136A4DECF}" dt="2021-11-10T10:52:58.865" v="3688" actId="26606"/>
          <ac:spMkLst>
            <pc:docMk/>
            <pc:sldMk cId="102068646" sldId="266"/>
            <ac:spMk id="62" creationId="{6B9D64DB-4D5C-4A91-B45F-F301E3174F9F}"/>
          </ac:spMkLst>
        </pc:spChg>
        <pc:spChg chg="add del">
          <ac:chgData name="Lauren Descher" userId="aa826938-8745-4124-9a1e-39479d683cd8" providerId="ADAL" clId="{28EF2356-D4AA-4C5C-8E18-E83136A4DECF}" dt="2021-11-10T10:51:04.608" v="3663" actId="26606"/>
          <ac:spMkLst>
            <pc:docMk/>
            <pc:sldMk cId="102068646" sldId="266"/>
            <ac:spMk id="63" creationId="{F6E384F5-137A-40B1-97F0-694CC6ECD59C}"/>
          </ac:spMkLst>
        </pc:spChg>
        <pc:spChg chg="add del">
          <ac:chgData name="Lauren Descher" userId="aa826938-8745-4124-9a1e-39479d683cd8" providerId="ADAL" clId="{28EF2356-D4AA-4C5C-8E18-E83136A4DECF}" dt="2021-11-10T10:51:04.608" v="3663" actId="26606"/>
          <ac:spMkLst>
            <pc:docMk/>
            <pc:sldMk cId="102068646" sldId="266"/>
            <ac:spMk id="64" creationId="{9DBC4630-03DA-474F-BBCB-BA3AE6B317A4}"/>
          </ac:spMkLst>
        </pc:spChg>
        <pc:spChg chg="add del">
          <ac:chgData name="Lauren Descher" userId="aa826938-8745-4124-9a1e-39479d683cd8" providerId="ADAL" clId="{28EF2356-D4AA-4C5C-8E18-E83136A4DECF}" dt="2021-11-10T10:51:04.608" v="3663" actId="26606"/>
          <ac:spMkLst>
            <pc:docMk/>
            <pc:sldMk cId="102068646" sldId="266"/>
            <ac:spMk id="65" creationId="{78418A25-6EAC-4140-BFE6-284E1925B5EE}"/>
          </ac:spMkLst>
        </pc:spChg>
        <pc:spChg chg="add del">
          <ac:chgData name="Lauren Descher" userId="aa826938-8745-4124-9a1e-39479d683cd8" providerId="ADAL" clId="{28EF2356-D4AA-4C5C-8E18-E83136A4DECF}" dt="2021-11-10T10:51:04.608" v="3663" actId="26606"/>
          <ac:spMkLst>
            <pc:docMk/>
            <pc:sldMk cId="102068646" sldId="266"/>
            <ac:spMk id="66" creationId="{C20267F5-D4E6-477A-A590-81F2ABD1B862}"/>
          </ac:spMkLst>
        </pc:spChg>
        <pc:spChg chg="add del">
          <ac:chgData name="Lauren Descher" userId="aa826938-8745-4124-9a1e-39479d683cd8" providerId="ADAL" clId="{28EF2356-D4AA-4C5C-8E18-E83136A4DECF}" dt="2021-11-10T10:51:04.608" v="3663" actId="26606"/>
          <ac:spMkLst>
            <pc:docMk/>
            <pc:sldMk cId="102068646" sldId="266"/>
            <ac:spMk id="67" creationId="{6B9D64DB-4D5C-4A91-B45F-F301E3174F9F}"/>
          </ac:spMkLst>
        </pc:spChg>
        <pc:spChg chg="add del">
          <ac:chgData name="Lauren Descher" userId="aa826938-8745-4124-9a1e-39479d683cd8" providerId="ADAL" clId="{28EF2356-D4AA-4C5C-8E18-E83136A4DECF}" dt="2021-11-10T10:51:04.608" v="3663" actId="26606"/>
          <ac:spMkLst>
            <pc:docMk/>
            <pc:sldMk cId="102068646" sldId="266"/>
            <ac:spMk id="68" creationId="{CB14CE1B-4BC5-4EF2-BE3D-05E4F580B3DB}"/>
          </ac:spMkLst>
        </pc:spChg>
        <pc:spChg chg="add del">
          <ac:chgData name="Lauren Descher" userId="aa826938-8745-4124-9a1e-39479d683cd8" providerId="ADAL" clId="{28EF2356-D4AA-4C5C-8E18-E83136A4DECF}" dt="2021-11-10T10:52:58.865" v="3688" actId="26606"/>
          <ac:spMkLst>
            <pc:docMk/>
            <pc:sldMk cId="102068646" sldId="266"/>
            <ac:spMk id="69" creationId="{CB14CE1B-4BC5-4EF2-BE3D-05E4F580B3DB}"/>
          </ac:spMkLst>
        </pc:spChg>
        <pc:spChg chg="add del">
          <ac:chgData name="Lauren Descher" userId="aa826938-8745-4124-9a1e-39479d683cd8" providerId="ADAL" clId="{28EF2356-D4AA-4C5C-8E18-E83136A4DECF}" dt="2021-11-10T10:51:10.506" v="3665" actId="26606"/>
          <ac:spMkLst>
            <pc:docMk/>
            <pc:sldMk cId="102068646" sldId="266"/>
            <ac:spMk id="70" creationId="{7A7E6B6D-2F84-4166-9F4D-FFA0E086077B}"/>
          </ac:spMkLst>
        </pc:spChg>
        <pc:spChg chg="add del">
          <ac:chgData name="Lauren Descher" userId="aa826938-8745-4124-9a1e-39479d683cd8" providerId="ADAL" clId="{28EF2356-D4AA-4C5C-8E18-E83136A4DECF}" dt="2021-11-10T10:51:10.506" v="3665" actId="26606"/>
          <ac:spMkLst>
            <pc:docMk/>
            <pc:sldMk cId="102068646" sldId="266"/>
            <ac:spMk id="71" creationId="{F540AD87-30B2-4359-A33A-86D9F59E3709}"/>
          </ac:spMkLst>
        </pc:spChg>
        <pc:spChg chg="add del">
          <ac:chgData name="Lauren Descher" userId="aa826938-8745-4124-9a1e-39479d683cd8" providerId="ADAL" clId="{28EF2356-D4AA-4C5C-8E18-E83136A4DECF}" dt="2021-11-10T10:51:10.506" v="3665" actId="26606"/>
          <ac:spMkLst>
            <pc:docMk/>
            <pc:sldMk cId="102068646" sldId="266"/>
            <ac:spMk id="72" creationId="{D411CC74-416E-4F21-A559-C8B7905D9E36}"/>
          </ac:spMkLst>
        </pc:spChg>
        <pc:spChg chg="add">
          <ac:chgData name="Lauren Descher" userId="aa826938-8745-4124-9a1e-39479d683cd8" providerId="ADAL" clId="{28EF2356-D4AA-4C5C-8E18-E83136A4DECF}" dt="2021-11-10T10:52:58.865" v="3688" actId="26606"/>
          <ac:spMkLst>
            <pc:docMk/>
            <pc:sldMk cId="102068646" sldId="266"/>
            <ac:spMk id="73" creationId="{928F64C6-FE22-4FC1-A763-DFCC514811BD}"/>
          </ac:spMkLst>
        </pc:spChg>
        <pc:spChg chg="add del">
          <ac:chgData name="Lauren Descher" userId="aa826938-8745-4124-9a1e-39479d683cd8" providerId="ADAL" clId="{28EF2356-D4AA-4C5C-8E18-E83136A4DECF}" dt="2021-11-10T10:51:21.075" v="3668" actId="26606"/>
          <ac:spMkLst>
            <pc:docMk/>
            <pc:sldMk cId="102068646" sldId="266"/>
            <ac:spMk id="74" creationId="{07977D39-626F-40D7-B00F-16E02602DD5A}"/>
          </ac:spMkLst>
        </pc:spChg>
        <pc:spChg chg="add del">
          <ac:chgData name="Lauren Descher" userId="aa826938-8745-4124-9a1e-39479d683cd8" providerId="ADAL" clId="{28EF2356-D4AA-4C5C-8E18-E83136A4DECF}" dt="2021-11-10T10:51:21.075" v="3668" actId="26606"/>
          <ac:spMkLst>
            <pc:docMk/>
            <pc:sldMk cId="102068646" sldId="266"/>
            <ac:spMk id="75" creationId="{B905CDE4-B751-4B3E-B625-6E59F8903414}"/>
          </ac:spMkLst>
        </pc:spChg>
        <pc:spChg chg="add del">
          <ac:chgData name="Lauren Descher" userId="aa826938-8745-4124-9a1e-39479d683cd8" providerId="ADAL" clId="{28EF2356-D4AA-4C5C-8E18-E83136A4DECF}" dt="2021-11-10T10:51:21.075" v="3668" actId="26606"/>
          <ac:spMkLst>
            <pc:docMk/>
            <pc:sldMk cId="102068646" sldId="266"/>
            <ac:spMk id="76" creationId="{08108C16-F4C0-44AA-999D-17BD39219B24}"/>
          </ac:spMkLst>
        </pc:spChg>
        <pc:spChg chg="add del">
          <ac:chgData name="Lauren Descher" userId="aa826938-8745-4124-9a1e-39479d683cd8" providerId="ADAL" clId="{28EF2356-D4AA-4C5C-8E18-E83136A4DECF}" dt="2021-11-10T10:51:21.075" v="3668" actId="26606"/>
          <ac:spMkLst>
            <pc:docMk/>
            <pc:sldMk cId="102068646" sldId="266"/>
            <ac:spMk id="77" creationId="{CDC29AC1-2821-4FCC-B597-88DAF39C36FE}"/>
          </ac:spMkLst>
        </pc:spChg>
        <pc:spChg chg="add del">
          <ac:chgData name="Lauren Descher" userId="aa826938-8745-4124-9a1e-39479d683cd8" providerId="ADAL" clId="{28EF2356-D4AA-4C5C-8E18-E83136A4DECF}" dt="2021-11-10T10:51:21.075" v="3668" actId="26606"/>
          <ac:spMkLst>
            <pc:docMk/>
            <pc:sldMk cId="102068646" sldId="266"/>
            <ac:spMk id="78" creationId="{0640CCAE-325C-4DD0-BB26-38BF690F3BBB}"/>
          </ac:spMkLst>
        </pc:spChg>
        <pc:spChg chg="add del">
          <ac:chgData name="Lauren Descher" userId="aa826938-8745-4124-9a1e-39479d683cd8" providerId="ADAL" clId="{28EF2356-D4AA-4C5C-8E18-E83136A4DECF}" dt="2021-11-10T10:51:21.075" v="3668" actId="26606"/>
          <ac:spMkLst>
            <pc:docMk/>
            <pc:sldMk cId="102068646" sldId="266"/>
            <ac:spMk id="79" creationId="{C8F10CB3-3B5E-4C7A-98CF-B87454DDFA39}"/>
          </ac:spMkLst>
        </pc:spChg>
        <pc:picChg chg="add mod ord modCrop">
          <ac:chgData name="Lauren Descher" userId="aa826938-8745-4124-9a1e-39479d683cd8" providerId="ADAL" clId="{28EF2356-D4AA-4C5C-8E18-E83136A4DECF}" dt="2021-11-10T10:52:58.865" v="3688" actId="26606"/>
          <ac:picMkLst>
            <pc:docMk/>
            <pc:sldMk cId="102068646" sldId="266"/>
            <ac:picMk id="4" creationId="{1BF40E63-38A4-4EE8-849B-B931CE0AEC17}"/>
          </ac:picMkLst>
        </pc:picChg>
        <pc:picChg chg="add mod ord">
          <ac:chgData name="Lauren Descher" userId="aa826938-8745-4124-9a1e-39479d683cd8" providerId="ADAL" clId="{28EF2356-D4AA-4C5C-8E18-E83136A4DECF}" dt="2021-11-10T10:52:58.865" v="3688" actId="26606"/>
          <ac:picMkLst>
            <pc:docMk/>
            <pc:sldMk cId="102068646" sldId="266"/>
            <ac:picMk id="5" creationId="{CAD80311-DF3D-4684-A71A-C6298FA7804A}"/>
          </ac:picMkLst>
        </pc:picChg>
        <pc:picChg chg="add del mod ord">
          <ac:chgData name="Lauren Descher" userId="aa826938-8745-4124-9a1e-39479d683cd8" providerId="ADAL" clId="{28EF2356-D4AA-4C5C-8E18-E83136A4DECF}" dt="2021-11-10T10:50:43.514" v="3657" actId="478"/>
          <ac:picMkLst>
            <pc:docMk/>
            <pc:sldMk cId="102068646" sldId="266"/>
            <ac:picMk id="6" creationId="{B3484D88-1A10-4F47-B5D9-E205CFB3D32E}"/>
          </ac:picMkLst>
        </pc:picChg>
        <pc:picChg chg="add mod ord modCrop">
          <ac:chgData name="Lauren Descher" userId="aa826938-8745-4124-9a1e-39479d683cd8" providerId="ADAL" clId="{28EF2356-D4AA-4C5C-8E18-E83136A4DECF}" dt="2021-11-10T10:53:17.811" v="3691" actId="732"/>
          <ac:picMkLst>
            <pc:docMk/>
            <pc:sldMk cId="102068646" sldId="266"/>
            <ac:picMk id="7" creationId="{0A435368-1025-4B21-8E15-75B5BAA780ED}"/>
          </ac:picMkLst>
        </pc:picChg>
        <pc:picChg chg="add mod ord">
          <ac:chgData name="Lauren Descher" userId="aa826938-8745-4124-9a1e-39479d683cd8" providerId="ADAL" clId="{28EF2356-D4AA-4C5C-8E18-E83136A4DECF}" dt="2021-11-10T10:52:58.865" v="3688" actId="26606"/>
          <ac:picMkLst>
            <pc:docMk/>
            <pc:sldMk cId="102068646" sldId="266"/>
            <ac:picMk id="8" creationId="{F28D1BF8-2D6F-486B-8EB6-199E94ADDC1A}"/>
          </ac:picMkLst>
        </pc:picChg>
        <pc:picChg chg="add mod ord">
          <ac:chgData name="Lauren Descher" userId="aa826938-8745-4124-9a1e-39479d683cd8" providerId="ADAL" clId="{28EF2356-D4AA-4C5C-8E18-E83136A4DECF}" dt="2021-11-10T10:52:58.865" v="3688" actId="26606"/>
          <ac:picMkLst>
            <pc:docMk/>
            <pc:sldMk cId="102068646" sldId="266"/>
            <ac:picMk id="9" creationId="{7003AF9A-DBF0-49A2-A2AC-5411F6D6E989}"/>
          </ac:picMkLst>
        </pc:picChg>
        <pc:picChg chg="add mod ord">
          <ac:chgData name="Lauren Descher" userId="aa826938-8745-4124-9a1e-39479d683cd8" providerId="ADAL" clId="{28EF2356-D4AA-4C5C-8E18-E83136A4DECF}" dt="2021-11-10T10:52:58.865" v="3688" actId="26606"/>
          <ac:picMkLst>
            <pc:docMk/>
            <pc:sldMk cId="102068646" sldId="266"/>
            <ac:picMk id="32" creationId="{A7E7E7B2-8D08-4FF3-BFF8-73D0E3F9AE1F}"/>
          </ac:picMkLst>
        </pc:picChg>
        <pc:cxnChg chg="add del">
          <ac:chgData name="Lauren Descher" userId="aa826938-8745-4124-9a1e-39479d683cd8" providerId="ADAL" clId="{28EF2356-D4AA-4C5C-8E18-E83136A4DECF}" dt="2021-11-10T10:50:29.749" v="3655" actId="26606"/>
          <ac:cxnSpMkLst>
            <pc:docMk/>
            <pc:sldMk cId="102068646" sldId="266"/>
            <ac:cxnSpMk id="35" creationId="{3B2791FB-B2F7-4BBE-B8D8-74C37FF9E85C}"/>
          </ac:cxnSpMkLst>
        </pc:cxnChg>
        <pc:cxnChg chg="add del">
          <ac:chgData name="Lauren Descher" userId="aa826938-8745-4124-9a1e-39479d683cd8" providerId="ADAL" clId="{28EF2356-D4AA-4C5C-8E18-E83136A4DECF}" dt="2021-11-10T10:50:29.749" v="3655" actId="26606"/>
          <ac:cxnSpMkLst>
            <pc:docMk/>
            <pc:sldMk cId="102068646" sldId="266"/>
            <ac:cxnSpMk id="36" creationId="{982DC870-E8E5-4050-B10C-CC24FC67E50A}"/>
          </ac:cxnSpMkLst>
        </pc:cxnChg>
        <pc:cxnChg chg="add del">
          <ac:chgData name="Lauren Descher" userId="aa826938-8745-4124-9a1e-39479d683cd8" providerId="ADAL" clId="{28EF2356-D4AA-4C5C-8E18-E83136A4DECF}" dt="2021-11-10T10:50:29.749" v="3655" actId="26606"/>
          <ac:cxnSpMkLst>
            <pc:docMk/>
            <pc:sldMk cId="102068646" sldId="266"/>
            <ac:cxnSpMk id="37" creationId="{9891B5DE-6811-4844-BB18-472A3F360EE5}"/>
          </ac:cxnSpMkLst>
        </pc:cxnChg>
        <pc:cxnChg chg="add del">
          <ac:chgData name="Lauren Descher" userId="aa826938-8745-4124-9a1e-39479d683cd8" providerId="ADAL" clId="{28EF2356-D4AA-4C5C-8E18-E83136A4DECF}" dt="2021-11-10T10:50:29.749" v="3655" actId="26606"/>
          <ac:cxnSpMkLst>
            <pc:docMk/>
            <pc:sldMk cId="102068646" sldId="266"/>
            <ac:cxnSpMk id="38" creationId="{FF76A74F-C283-4DED-BD4D-086753B7CB00}"/>
          </ac:cxnSpMkLst>
        </pc:cxnChg>
        <pc:cxnChg chg="add del">
          <ac:chgData name="Lauren Descher" userId="aa826938-8745-4124-9a1e-39479d683cd8" providerId="ADAL" clId="{28EF2356-D4AA-4C5C-8E18-E83136A4DECF}" dt="2021-11-10T10:50:29.749" v="3655" actId="26606"/>
          <ac:cxnSpMkLst>
            <pc:docMk/>
            <pc:sldMk cId="102068646" sldId="266"/>
            <ac:cxnSpMk id="39" creationId="{77A9CA3A-7216-41E0-B3CD-058077FD396D}"/>
          </ac:cxnSpMkLst>
        </pc:cxnChg>
        <pc:cxnChg chg="add">
          <ac:chgData name="Lauren Descher" userId="aa826938-8745-4124-9a1e-39479d683cd8" providerId="ADAL" clId="{28EF2356-D4AA-4C5C-8E18-E83136A4DECF}" dt="2021-11-10T10:52:58.865" v="3688" actId="26606"/>
          <ac:cxnSpMkLst>
            <pc:docMk/>
            <pc:sldMk cId="102068646" sldId="266"/>
            <ac:cxnSpMk id="80" creationId="{5C34627B-48E6-4F4D-B843-97717A86B490}"/>
          </ac:cxnSpMkLst>
        </pc:cxn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8A8D72-A624-491F-94DF-8360EA1EAB4F}"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AD1E603A-C752-4EC7-9066-A590300B6F33}">
      <dgm:prSet/>
      <dgm:spPr/>
      <dgm:t>
        <a:bodyPr/>
        <a:lstStyle/>
        <a:p>
          <a:r>
            <a:rPr lang="en-US"/>
            <a:t>Bias – maybe someone does not like my story because they are homophobic or religious</a:t>
          </a:r>
        </a:p>
      </dgm:t>
    </dgm:pt>
    <dgm:pt modelId="{1F0CD6EF-1A4E-4BF2-B3CA-AB82FFE21F92}" type="parTrans" cxnId="{CE4AFA46-A4A9-4461-A599-A9423B2D7197}">
      <dgm:prSet/>
      <dgm:spPr/>
      <dgm:t>
        <a:bodyPr/>
        <a:lstStyle/>
        <a:p>
          <a:endParaRPr lang="en-US"/>
        </a:p>
      </dgm:t>
    </dgm:pt>
    <dgm:pt modelId="{E3AEC575-CB0B-4E00-A8B9-E75725772CD9}" type="sibTrans" cxnId="{CE4AFA46-A4A9-4461-A599-A9423B2D7197}">
      <dgm:prSet/>
      <dgm:spPr/>
      <dgm:t>
        <a:bodyPr/>
        <a:lstStyle/>
        <a:p>
          <a:endParaRPr lang="en-US"/>
        </a:p>
      </dgm:t>
    </dgm:pt>
    <dgm:pt modelId="{B057123D-B737-42A6-A1FE-7522E712017C}">
      <dgm:prSet/>
      <dgm:spPr/>
      <dgm:t>
        <a:bodyPr/>
        <a:lstStyle/>
        <a:p>
          <a:r>
            <a:rPr lang="en-US"/>
            <a:t>Improper distance – Maybe someone gets triggered or angry because they were bullied/discriminated due to their sexuality</a:t>
          </a:r>
        </a:p>
      </dgm:t>
    </dgm:pt>
    <dgm:pt modelId="{5B6AFE91-9B0B-431F-8E83-AEC9E0A7380E}" type="parTrans" cxnId="{6E37634A-658F-43A3-8A5C-DF6F079B9AED}">
      <dgm:prSet/>
      <dgm:spPr/>
      <dgm:t>
        <a:bodyPr/>
        <a:lstStyle/>
        <a:p>
          <a:endParaRPr lang="en-US"/>
        </a:p>
      </dgm:t>
    </dgm:pt>
    <dgm:pt modelId="{C63AA2D0-A0E5-45AB-A2BB-9D9BB24E5BBA}" type="sibTrans" cxnId="{6E37634A-658F-43A3-8A5C-DF6F079B9AED}">
      <dgm:prSet/>
      <dgm:spPr/>
      <dgm:t>
        <a:bodyPr/>
        <a:lstStyle/>
        <a:p>
          <a:endParaRPr lang="en-US"/>
        </a:p>
      </dgm:t>
    </dgm:pt>
    <dgm:pt modelId="{FE1CBB5F-7A71-4F10-A7E0-8499332D1BFB}" type="pres">
      <dgm:prSet presAssocID="{8B8A8D72-A624-491F-94DF-8360EA1EAB4F}" presName="linear" presStyleCnt="0">
        <dgm:presLayoutVars>
          <dgm:animLvl val="lvl"/>
          <dgm:resizeHandles val="exact"/>
        </dgm:presLayoutVars>
      </dgm:prSet>
      <dgm:spPr/>
    </dgm:pt>
    <dgm:pt modelId="{B2090900-9D67-462F-854B-D54003F905BE}" type="pres">
      <dgm:prSet presAssocID="{AD1E603A-C752-4EC7-9066-A590300B6F33}" presName="parentText" presStyleLbl="node1" presStyleIdx="0" presStyleCnt="2">
        <dgm:presLayoutVars>
          <dgm:chMax val="0"/>
          <dgm:bulletEnabled val="1"/>
        </dgm:presLayoutVars>
      </dgm:prSet>
      <dgm:spPr/>
    </dgm:pt>
    <dgm:pt modelId="{F7B9E0EE-0B31-42C6-9D00-65EF07100D99}" type="pres">
      <dgm:prSet presAssocID="{E3AEC575-CB0B-4E00-A8B9-E75725772CD9}" presName="spacer" presStyleCnt="0"/>
      <dgm:spPr/>
    </dgm:pt>
    <dgm:pt modelId="{D575B846-89DA-4FA4-88B3-0DE63EE45067}" type="pres">
      <dgm:prSet presAssocID="{B057123D-B737-42A6-A1FE-7522E712017C}" presName="parentText" presStyleLbl="node1" presStyleIdx="1" presStyleCnt="2">
        <dgm:presLayoutVars>
          <dgm:chMax val="0"/>
          <dgm:bulletEnabled val="1"/>
        </dgm:presLayoutVars>
      </dgm:prSet>
      <dgm:spPr/>
    </dgm:pt>
  </dgm:ptLst>
  <dgm:cxnLst>
    <dgm:cxn modelId="{F03E2A22-9918-4FBA-B66A-750ED0CBBE3C}" type="presOf" srcId="{B057123D-B737-42A6-A1FE-7522E712017C}" destId="{D575B846-89DA-4FA4-88B3-0DE63EE45067}" srcOrd="0" destOrd="0" presId="urn:microsoft.com/office/officeart/2005/8/layout/vList2"/>
    <dgm:cxn modelId="{68797D2D-0D36-48A7-89C5-DDD7E6CD88EF}" type="presOf" srcId="{8B8A8D72-A624-491F-94DF-8360EA1EAB4F}" destId="{FE1CBB5F-7A71-4F10-A7E0-8499332D1BFB}" srcOrd="0" destOrd="0" presId="urn:microsoft.com/office/officeart/2005/8/layout/vList2"/>
    <dgm:cxn modelId="{CE4AFA46-A4A9-4461-A599-A9423B2D7197}" srcId="{8B8A8D72-A624-491F-94DF-8360EA1EAB4F}" destId="{AD1E603A-C752-4EC7-9066-A590300B6F33}" srcOrd="0" destOrd="0" parTransId="{1F0CD6EF-1A4E-4BF2-B3CA-AB82FFE21F92}" sibTransId="{E3AEC575-CB0B-4E00-A8B9-E75725772CD9}"/>
    <dgm:cxn modelId="{6E37634A-658F-43A3-8A5C-DF6F079B9AED}" srcId="{8B8A8D72-A624-491F-94DF-8360EA1EAB4F}" destId="{B057123D-B737-42A6-A1FE-7522E712017C}" srcOrd="1" destOrd="0" parTransId="{5B6AFE91-9B0B-431F-8E83-AEC9E0A7380E}" sibTransId="{C63AA2D0-A0E5-45AB-A2BB-9D9BB24E5BBA}"/>
    <dgm:cxn modelId="{F36FD7B6-8B8A-4B6B-B73B-2F3DE11D7E9C}" type="presOf" srcId="{AD1E603A-C752-4EC7-9066-A590300B6F33}" destId="{B2090900-9D67-462F-854B-D54003F905BE}" srcOrd="0" destOrd="0" presId="urn:microsoft.com/office/officeart/2005/8/layout/vList2"/>
    <dgm:cxn modelId="{31C406DE-E4A8-42B8-A1B9-A9E21D7999EC}" type="presParOf" srcId="{FE1CBB5F-7A71-4F10-A7E0-8499332D1BFB}" destId="{B2090900-9D67-462F-854B-D54003F905BE}" srcOrd="0" destOrd="0" presId="urn:microsoft.com/office/officeart/2005/8/layout/vList2"/>
    <dgm:cxn modelId="{9F1C90AA-DA4F-4A59-A38D-DAD1C3AE7D95}" type="presParOf" srcId="{FE1CBB5F-7A71-4F10-A7E0-8499332D1BFB}" destId="{F7B9E0EE-0B31-42C6-9D00-65EF07100D99}" srcOrd="1" destOrd="0" presId="urn:microsoft.com/office/officeart/2005/8/layout/vList2"/>
    <dgm:cxn modelId="{A026D9BD-EE93-4AE3-83D7-B286D83B0A13}" type="presParOf" srcId="{FE1CBB5F-7A71-4F10-A7E0-8499332D1BFB}" destId="{D575B846-89DA-4FA4-88B3-0DE63EE4506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FADDCD7-C516-44AE-BBF2-5148187E924A}"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0A67BF9F-D93B-4FA5-90A2-2B27C68DA8B2}">
      <dgm:prSet/>
      <dgm:spPr/>
      <dgm:t>
        <a:bodyPr/>
        <a:lstStyle/>
        <a:p>
          <a:r>
            <a:rPr lang="en-US"/>
            <a:t>Inform the audience that</a:t>
          </a:r>
        </a:p>
      </dgm:t>
    </dgm:pt>
    <dgm:pt modelId="{704E215D-86C8-4310-97CB-C35EE6874246}" type="parTrans" cxnId="{DE5D5AB6-9886-4FBD-B71C-93431B2D61F3}">
      <dgm:prSet/>
      <dgm:spPr/>
      <dgm:t>
        <a:bodyPr/>
        <a:lstStyle/>
        <a:p>
          <a:endParaRPr lang="en-US"/>
        </a:p>
      </dgm:t>
    </dgm:pt>
    <dgm:pt modelId="{B119EF0B-0897-4A7E-80B1-9941997BA2AB}" type="sibTrans" cxnId="{DE5D5AB6-9886-4FBD-B71C-93431B2D61F3}">
      <dgm:prSet/>
      <dgm:spPr/>
      <dgm:t>
        <a:bodyPr/>
        <a:lstStyle/>
        <a:p>
          <a:endParaRPr lang="en-US"/>
        </a:p>
      </dgm:t>
    </dgm:pt>
    <dgm:pt modelId="{1062D85B-2940-4268-98DA-A7F9DD56858F}">
      <dgm:prSet/>
      <dgm:spPr/>
      <dgm:t>
        <a:bodyPr/>
        <a:lstStyle/>
        <a:p>
          <a:r>
            <a:rPr lang="en-US"/>
            <a:t>Switching POV… have user be Annie some scenes and 3</a:t>
          </a:r>
          <a:r>
            <a:rPr lang="en-US" baseline="30000"/>
            <a:t>rd</a:t>
          </a:r>
          <a:r>
            <a:rPr lang="en-US"/>
            <a:t> person in some other scenes</a:t>
          </a:r>
        </a:p>
      </dgm:t>
    </dgm:pt>
    <dgm:pt modelId="{C5F06E32-F2A4-45D2-8C58-D2D33F72667B}" type="parTrans" cxnId="{E70A1B1A-6817-4508-B305-4944AB67320D}">
      <dgm:prSet/>
      <dgm:spPr/>
      <dgm:t>
        <a:bodyPr/>
        <a:lstStyle/>
        <a:p>
          <a:endParaRPr lang="en-US"/>
        </a:p>
      </dgm:t>
    </dgm:pt>
    <dgm:pt modelId="{6C99FDD6-5234-4C29-8504-0FB3D4E2A6BB}" type="sibTrans" cxnId="{E70A1B1A-6817-4508-B305-4944AB67320D}">
      <dgm:prSet/>
      <dgm:spPr/>
      <dgm:t>
        <a:bodyPr/>
        <a:lstStyle/>
        <a:p>
          <a:endParaRPr lang="en-US"/>
        </a:p>
      </dgm:t>
    </dgm:pt>
    <dgm:pt modelId="{4970D81C-830A-4FAC-81B7-2CBCECB04765}">
      <dgm:prSet/>
      <dgm:spPr/>
      <dgm:t>
        <a:bodyPr/>
        <a:lstStyle/>
        <a:p>
          <a:r>
            <a:rPr lang="en-US"/>
            <a:t>Make only one controller useable</a:t>
          </a:r>
        </a:p>
      </dgm:t>
    </dgm:pt>
    <dgm:pt modelId="{BBE173D7-A739-4158-BB5B-C6379334C5BA}" type="parTrans" cxnId="{7F9A289B-F822-4BD3-A4A0-8EC74D227D16}">
      <dgm:prSet/>
      <dgm:spPr/>
      <dgm:t>
        <a:bodyPr/>
        <a:lstStyle/>
        <a:p>
          <a:endParaRPr lang="en-US"/>
        </a:p>
      </dgm:t>
    </dgm:pt>
    <dgm:pt modelId="{6A597935-5339-4A64-9149-34BEF9DF07F5}" type="sibTrans" cxnId="{7F9A289B-F822-4BD3-A4A0-8EC74D227D16}">
      <dgm:prSet/>
      <dgm:spPr/>
      <dgm:t>
        <a:bodyPr/>
        <a:lstStyle/>
        <a:p>
          <a:endParaRPr lang="en-US"/>
        </a:p>
      </dgm:t>
    </dgm:pt>
    <dgm:pt modelId="{4AD622C6-0729-4935-9705-02DE61C0F880}" type="pres">
      <dgm:prSet presAssocID="{EFADDCD7-C516-44AE-BBF2-5148187E924A}" presName="linear" presStyleCnt="0">
        <dgm:presLayoutVars>
          <dgm:animLvl val="lvl"/>
          <dgm:resizeHandles val="exact"/>
        </dgm:presLayoutVars>
      </dgm:prSet>
      <dgm:spPr/>
    </dgm:pt>
    <dgm:pt modelId="{FA2AA1A8-FE96-4257-93E1-323133CF213F}" type="pres">
      <dgm:prSet presAssocID="{0A67BF9F-D93B-4FA5-90A2-2B27C68DA8B2}" presName="parentText" presStyleLbl="node1" presStyleIdx="0" presStyleCnt="2">
        <dgm:presLayoutVars>
          <dgm:chMax val="0"/>
          <dgm:bulletEnabled val="1"/>
        </dgm:presLayoutVars>
      </dgm:prSet>
      <dgm:spPr/>
    </dgm:pt>
    <dgm:pt modelId="{CE117406-205C-4502-B623-CC0706CF54FD}" type="pres">
      <dgm:prSet presAssocID="{B119EF0B-0897-4A7E-80B1-9941997BA2AB}" presName="spacer" presStyleCnt="0"/>
      <dgm:spPr/>
    </dgm:pt>
    <dgm:pt modelId="{7B50E17B-6B12-41AB-9BED-7DBCD3EDD75D}" type="pres">
      <dgm:prSet presAssocID="{1062D85B-2940-4268-98DA-A7F9DD56858F}" presName="parentText" presStyleLbl="node1" presStyleIdx="1" presStyleCnt="2">
        <dgm:presLayoutVars>
          <dgm:chMax val="0"/>
          <dgm:bulletEnabled val="1"/>
        </dgm:presLayoutVars>
      </dgm:prSet>
      <dgm:spPr/>
    </dgm:pt>
    <dgm:pt modelId="{86085F8A-9730-4A54-ADDA-CC367C857DBB}" type="pres">
      <dgm:prSet presAssocID="{1062D85B-2940-4268-98DA-A7F9DD56858F}" presName="childText" presStyleLbl="revTx" presStyleIdx="0" presStyleCnt="1">
        <dgm:presLayoutVars>
          <dgm:bulletEnabled val="1"/>
        </dgm:presLayoutVars>
      </dgm:prSet>
      <dgm:spPr/>
    </dgm:pt>
  </dgm:ptLst>
  <dgm:cxnLst>
    <dgm:cxn modelId="{E70A1B1A-6817-4508-B305-4944AB67320D}" srcId="{EFADDCD7-C516-44AE-BBF2-5148187E924A}" destId="{1062D85B-2940-4268-98DA-A7F9DD56858F}" srcOrd="1" destOrd="0" parTransId="{C5F06E32-F2A4-45D2-8C58-D2D33F72667B}" sibTransId="{6C99FDD6-5234-4C29-8504-0FB3D4E2A6BB}"/>
    <dgm:cxn modelId="{038CF223-4B56-4E9A-B48A-3DCF1CE52885}" type="presOf" srcId="{0A67BF9F-D93B-4FA5-90A2-2B27C68DA8B2}" destId="{FA2AA1A8-FE96-4257-93E1-323133CF213F}" srcOrd="0" destOrd="0" presId="urn:microsoft.com/office/officeart/2005/8/layout/vList2"/>
    <dgm:cxn modelId="{F784D654-F103-4545-AE08-7E24D6EFF123}" type="presOf" srcId="{EFADDCD7-C516-44AE-BBF2-5148187E924A}" destId="{4AD622C6-0729-4935-9705-02DE61C0F880}" srcOrd="0" destOrd="0" presId="urn:microsoft.com/office/officeart/2005/8/layout/vList2"/>
    <dgm:cxn modelId="{E1BF6782-EE2A-4DF4-A327-5C8C2C4BFBB3}" type="presOf" srcId="{4970D81C-830A-4FAC-81B7-2CBCECB04765}" destId="{86085F8A-9730-4A54-ADDA-CC367C857DBB}" srcOrd="0" destOrd="0" presId="urn:microsoft.com/office/officeart/2005/8/layout/vList2"/>
    <dgm:cxn modelId="{29022B85-C3E0-46E7-A42B-EC2AAC4B492C}" type="presOf" srcId="{1062D85B-2940-4268-98DA-A7F9DD56858F}" destId="{7B50E17B-6B12-41AB-9BED-7DBCD3EDD75D}" srcOrd="0" destOrd="0" presId="urn:microsoft.com/office/officeart/2005/8/layout/vList2"/>
    <dgm:cxn modelId="{7F9A289B-F822-4BD3-A4A0-8EC74D227D16}" srcId="{1062D85B-2940-4268-98DA-A7F9DD56858F}" destId="{4970D81C-830A-4FAC-81B7-2CBCECB04765}" srcOrd="0" destOrd="0" parTransId="{BBE173D7-A739-4158-BB5B-C6379334C5BA}" sibTransId="{6A597935-5339-4A64-9149-34BEF9DF07F5}"/>
    <dgm:cxn modelId="{DE5D5AB6-9886-4FBD-B71C-93431B2D61F3}" srcId="{EFADDCD7-C516-44AE-BBF2-5148187E924A}" destId="{0A67BF9F-D93B-4FA5-90A2-2B27C68DA8B2}" srcOrd="0" destOrd="0" parTransId="{704E215D-86C8-4310-97CB-C35EE6874246}" sibTransId="{B119EF0B-0897-4A7E-80B1-9941997BA2AB}"/>
    <dgm:cxn modelId="{B281C00A-37AF-4256-8B5F-0513DE17A31F}" type="presParOf" srcId="{4AD622C6-0729-4935-9705-02DE61C0F880}" destId="{FA2AA1A8-FE96-4257-93E1-323133CF213F}" srcOrd="0" destOrd="0" presId="urn:microsoft.com/office/officeart/2005/8/layout/vList2"/>
    <dgm:cxn modelId="{9E2ADAB3-13D9-48C5-A338-109319CDBD01}" type="presParOf" srcId="{4AD622C6-0729-4935-9705-02DE61C0F880}" destId="{CE117406-205C-4502-B623-CC0706CF54FD}" srcOrd="1" destOrd="0" presId="urn:microsoft.com/office/officeart/2005/8/layout/vList2"/>
    <dgm:cxn modelId="{009C200D-4B3F-4878-9A46-E67C9E5C45D1}" type="presParOf" srcId="{4AD622C6-0729-4935-9705-02DE61C0F880}" destId="{7B50E17B-6B12-41AB-9BED-7DBCD3EDD75D}" srcOrd="2" destOrd="0" presId="urn:microsoft.com/office/officeart/2005/8/layout/vList2"/>
    <dgm:cxn modelId="{AA6E7991-7D39-47DE-B350-4D610E9D987E}" type="presParOf" srcId="{4AD622C6-0729-4935-9705-02DE61C0F880}" destId="{86085F8A-9730-4A54-ADDA-CC367C857DBB}"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395974A-4530-42DB-883D-C31202A8FF19}"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DFBD5FAA-DED6-4148-8A1F-AB497E010E0A}">
      <dgm:prSet/>
      <dgm:spPr/>
      <dgm:t>
        <a:bodyPr/>
        <a:lstStyle/>
        <a:p>
          <a:r>
            <a:rPr lang="en-US" dirty="0"/>
            <a:t>Close knit family - eating at dinner, happy</a:t>
          </a:r>
        </a:p>
      </dgm:t>
    </dgm:pt>
    <dgm:pt modelId="{5CD6A8E1-BF24-4EC3-B522-743C2903C358}" type="parTrans" cxnId="{B9F99E50-5D5F-45B2-9168-42F39544BDE0}">
      <dgm:prSet/>
      <dgm:spPr/>
      <dgm:t>
        <a:bodyPr/>
        <a:lstStyle/>
        <a:p>
          <a:endParaRPr lang="en-US"/>
        </a:p>
      </dgm:t>
    </dgm:pt>
    <dgm:pt modelId="{A8F9CBAD-32B0-4E8C-AE4F-C766E9BFB3B0}" type="sibTrans" cxnId="{B9F99E50-5D5F-45B2-9168-42F39544BDE0}">
      <dgm:prSet/>
      <dgm:spPr/>
      <dgm:t>
        <a:bodyPr/>
        <a:lstStyle/>
        <a:p>
          <a:endParaRPr lang="en-US"/>
        </a:p>
      </dgm:t>
    </dgm:pt>
    <dgm:pt modelId="{4DD87F74-E992-474F-B765-0DFACBDD282F}">
      <dgm:prSet/>
      <dgm:spPr/>
      <dgm:t>
        <a:bodyPr/>
        <a:lstStyle/>
        <a:p>
          <a:r>
            <a:rPr lang="en-US" dirty="0"/>
            <a:t>Copes with depression by Art </a:t>
          </a:r>
        </a:p>
      </dgm:t>
    </dgm:pt>
    <dgm:pt modelId="{43810A4A-F6B7-48E8-BF96-3BE3AC55ED10}" type="parTrans" cxnId="{A73D9988-0310-4C40-99BC-F12B9B2B7C31}">
      <dgm:prSet/>
      <dgm:spPr/>
      <dgm:t>
        <a:bodyPr/>
        <a:lstStyle/>
        <a:p>
          <a:endParaRPr lang="en-US"/>
        </a:p>
      </dgm:t>
    </dgm:pt>
    <dgm:pt modelId="{F859E10C-DE13-4AE9-BF92-0E412F885952}" type="sibTrans" cxnId="{A73D9988-0310-4C40-99BC-F12B9B2B7C31}">
      <dgm:prSet/>
      <dgm:spPr/>
      <dgm:t>
        <a:bodyPr/>
        <a:lstStyle/>
        <a:p>
          <a:endParaRPr lang="en-US"/>
        </a:p>
      </dgm:t>
    </dgm:pt>
    <dgm:pt modelId="{CEE41273-45B6-4D6B-8074-1A41B16B5186}">
      <dgm:prSet/>
      <dgm:spPr/>
      <dgm:t>
        <a:bodyPr/>
        <a:lstStyle/>
        <a:p>
          <a:r>
            <a:rPr lang="en-US" dirty="0"/>
            <a:t>Slapping bully (interactable), or kisses/licks, snaps and makes her </a:t>
          </a:r>
          <a:r>
            <a:rPr lang="en-US" dirty="0" err="1"/>
            <a:t>dissapear</a:t>
          </a:r>
          <a:endParaRPr lang="en-US" dirty="0"/>
        </a:p>
      </dgm:t>
    </dgm:pt>
    <dgm:pt modelId="{3E0757F2-978B-48DD-AD71-28767545BF6D}" type="parTrans" cxnId="{CCEC8776-582D-4A24-AAF5-63B25797A46C}">
      <dgm:prSet/>
      <dgm:spPr/>
      <dgm:t>
        <a:bodyPr/>
        <a:lstStyle/>
        <a:p>
          <a:endParaRPr lang="en-US"/>
        </a:p>
      </dgm:t>
    </dgm:pt>
    <dgm:pt modelId="{AEFABC79-8901-42B9-A12D-FE1DD2DF72E6}" type="sibTrans" cxnId="{CCEC8776-582D-4A24-AAF5-63B25797A46C}">
      <dgm:prSet/>
      <dgm:spPr/>
      <dgm:t>
        <a:bodyPr/>
        <a:lstStyle/>
        <a:p>
          <a:endParaRPr lang="en-US"/>
        </a:p>
      </dgm:t>
    </dgm:pt>
    <dgm:pt modelId="{40BC5601-4E8E-4DD6-9963-129A2E517045}">
      <dgm:prSet/>
      <dgm:spPr/>
      <dgm:t>
        <a:bodyPr/>
        <a:lstStyle/>
        <a:p>
          <a:r>
            <a:rPr lang="en-US" dirty="0"/>
            <a:t>Conversation with parents –  whole family moves or Annie moves in with grandparents</a:t>
          </a:r>
        </a:p>
      </dgm:t>
    </dgm:pt>
    <dgm:pt modelId="{34CF2489-6BF2-42AE-94FF-2EE73C460110}" type="parTrans" cxnId="{61820558-49AE-4E6C-A863-91FDF6C60990}">
      <dgm:prSet/>
      <dgm:spPr/>
      <dgm:t>
        <a:bodyPr/>
        <a:lstStyle/>
        <a:p>
          <a:endParaRPr lang="en-US"/>
        </a:p>
      </dgm:t>
    </dgm:pt>
    <dgm:pt modelId="{FF12ACB4-1A2E-420D-8E78-A6153F3DE521}" type="sibTrans" cxnId="{61820558-49AE-4E6C-A863-91FDF6C60990}">
      <dgm:prSet/>
      <dgm:spPr/>
      <dgm:t>
        <a:bodyPr/>
        <a:lstStyle/>
        <a:p>
          <a:endParaRPr lang="en-US"/>
        </a:p>
      </dgm:t>
    </dgm:pt>
    <dgm:pt modelId="{B53B898D-12A5-4ED1-86E8-B48CDC668215}">
      <dgm:prSet/>
      <dgm:spPr/>
      <dgm:t>
        <a:bodyPr/>
        <a:lstStyle/>
        <a:p>
          <a:r>
            <a:rPr lang="en-US" dirty="0"/>
            <a:t>Marries a girl and starts working with nonprofit for LGBTQ rights</a:t>
          </a:r>
        </a:p>
      </dgm:t>
    </dgm:pt>
    <dgm:pt modelId="{2A614CFE-B138-4082-8F36-336195F8D96A}" type="parTrans" cxnId="{49FB8D0C-F619-432D-9222-7FC58FF6CD44}">
      <dgm:prSet/>
      <dgm:spPr/>
      <dgm:t>
        <a:bodyPr/>
        <a:lstStyle/>
        <a:p>
          <a:endParaRPr lang="en-US"/>
        </a:p>
      </dgm:t>
    </dgm:pt>
    <dgm:pt modelId="{0A154CA8-E10B-4731-80B4-98EB40100D8D}" type="sibTrans" cxnId="{49FB8D0C-F619-432D-9222-7FC58FF6CD44}">
      <dgm:prSet/>
      <dgm:spPr/>
      <dgm:t>
        <a:bodyPr/>
        <a:lstStyle/>
        <a:p>
          <a:endParaRPr lang="en-US"/>
        </a:p>
      </dgm:t>
    </dgm:pt>
    <dgm:pt modelId="{5815CCC4-D9D2-4FC3-B71D-07CED08EBE52}">
      <dgm:prSet/>
      <dgm:spPr/>
      <dgm:t>
        <a:bodyPr/>
        <a:lstStyle/>
        <a:p>
          <a:r>
            <a:rPr lang="en-US" dirty="0"/>
            <a:t>Sees bullying twitter (1</a:t>
          </a:r>
          <a:r>
            <a:rPr lang="en-US" baseline="30000" dirty="0"/>
            <a:t>st</a:t>
          </a:r>
          <a:r>
            <a:rPr lang="en-US" dirty="0"/>
            <a:t> person)</a:t>
          </a:r>
        </a:p>
      </dgm:t>
    </dgm:pt>
    <dgm:pt modelId="{13547467-E312-4361-8F6A-2530C7DF452D}" type="parTrans" cxnId="{167543E8-022B-4782-A344-7C017E1DA310}">
      <dgm:prSet/>
      <dgm:spPr/>
      <dgm:t>
        <a:bodyPr/>
        <a:lstStyle/>
        <a:p>
          <a:endParaRPr lang="en-US"/>
        </a:p>
      </dgm:t>
    </dgm:pt>
    <dgm:pt modelId="{5C41614B-D1FD-403D-AC95-A2B4D00E3211}" type="sibTrans" cxnId="{167543E8-022B-4782-A344-7C017E1DA310}">
      <dgm:prSet/>
      <dgm:spPr/>
      <dgm:t>
        <a:bodyPr/>
        <a:lstStyle/>
        <a:p>
          <a:endParaRPr lang="en-US"/>
        </a:p>
      </dgm:t>
    </dgm:pt>
    <dgm:pt modelId="{08A8766D-BFCE-4C42-AFF7-70263A6FF58C}">
      <dgm:prSet/>
      <dgm:spPr/>
      <dgm:t>
        <a:bodyPr/>
        <a:lstStyle/>
        <a:p>
          <a:r>
            <a:rPr lang="en-US" dirty="0"/>
            <a:t>Shows bullying twitter to sister/they come up with plan</a:t>
          </a:r>
        </a:p>
      </dgm:t>
    </dgm:pt>
    <dgm:pt modelId="{2C59B592-39E3-4E71-8001-CF37656B52A3}" type="parTrans" cxnId="{555AF3B1-6F0B-47E8-B41F-0F71723642FF}">
      <dgm:prSet/>
      <dgm:spPr/>
      <dgm:t>
        <a:bodyPr/>
        <a:lstStyle/>
        <a:p>
          <a:endParaRPr lang="en-US"/>
        </a:p>
      </dgm:t>
    </dgm:pt>
    <dgm:pt modelId="{6A147444-7680-4719-9C93-2B4227876696}" type="sibTrans" cxnId="{555AF3B1-6F0B-47E8-B41F-0F71723642FF}">
      <dgm:prSet/>
      <dgm:spPr/>
      <dgm:t>
        <a:bodyPr/>
        <a:lstStyle/>
        <a:p>
          <a:endParaRPr lang="en-US"/>
        </a:p>
      </dgm:t>
    </dgm:pt>
    <dgm:pt modelId="{9DB7184A-40BF-4EDE-8417-60FEAA549E6E}" type="pres">
      <dgm:prSet presAssocID="{8395974A-4530-42DB-883D-C31202A8FF19}" presName="vert0" presStyleCnt="0">
        <dgm:presLayoutVars>
          <dgm:dir/>
          <dgm:animOne val="branch"/>
          <dgm:animLvl val="lvl"/>
        </dgm:presLayoutVars>
      </dgm:prSet>
      <dgm:spPr/>
    </dgm:pt>
    <dgm:pt modelId="{090084AB-A013-43AB-89B2-1739D9B859F0}" type="pres">
      <dgm:prSet presAssocID="{DFBD5FAA-DED6-4148-8A1F-AB497E010E0A}" presName="thickLine" presStyleLbl="alignNode1" presStyleIdx="0" presStyleCnt="7"/>
      <dgm:spPr/>
    </dgm:pt>
    <dgm:pt modelId="{A4855682-1189-4A61-BC8D-9A38A4349D8D}" type="pres">
      <dgm:prSet presAssocID="{DFBD5FAA-DED6-4148-8A1F-AB497E010E0A}" presName="horz1" presStyleCnt="0"/>
      <dgm:spPr/>
    </dgm:pt>
    <dgm:pt modelId="{35724DFF-7EFD-470C-A9E7-C36CDFD1DEF5}" type="pres">
      <dgm:prSet presAssocID="{DFBD5FAA-DED6-4148-8A1F-AB497E010E0A}" presName="tx1" presStyleLbl="revTx" presStyleIdx="0" presStyleCnt="7"/>
      <dgm:spPr/>
    </dgm:pt>
    <dgm:pt modelId="{9FFAEBE7-BBF8-4514-A52E-5093C93651C5}" type="pres">
      <dgm:prSet presAssocID="{DFBD5FAA-DED6-4148-8A1F-AB497E010E0A}" presName="vert1" presStyleCnt="0"/>
      <dgm:spPr/>
    </dgm:pt>
    <dgm:pt modelId="{F5AB870E-C2EE-471D-8B46-B0ADF38539DC}" type="pres">
      <dgm:prSet presAssocID="{4DD87F74-E992-474F-B765-0DFACBDD282F}" presName="thickLine" presStyleLbl="alignNode1" presStyleIdx="1" presStyleCnt="7"/>
      <dgm:spPr/>
    </dgm:pt>
    <dgm:pt modelId="{560B9561-868C-4922-94B3-73BBA238356B}" type="pres">
      <dgm:prSet presAssocID="{4DD87F74-E992-474F-B765-0DFACBDD282F}" presName="horz1" presStyleCnt="0"/>
      <dgm:spPr/>
    </dgm:pt>
    <dgm:pt modelId="{24E39395-63CF-4640-99D0-599AD037FEEF}" type="pres">
      <dgm:prSet presAssocID="{4DD87F74-E992-474F-B765-0DFACBDD282F}" presName="tx1" presStyleLbl="revTx" presStyleIdx="1" presStyleCnt="7"/>
      <dgm:spPr/>
    </dgm:pt>
    <dgm:pt modelId="{4EA87AB4-70A9-45B8-A98E-3D4942127D85}" type="pres">
      <dgm:prSet presAssocID="{4DD87F74-E992-474F-B765-0DFACBDD282F}" presName="vert1" presStyleCnt="0"/>
      <dgm:spPr/>
    </dgm:pt>
    <dgm:pt modelId="{990762DB-2BE5-4AB3-A4D8-C7A4FF950893}" type="pres">
      <dgm:prSet presAssocID="{5815CCC4-D9D2-4FC3-B71D-07CED08EBE52}" presName="thickLine" presStyleLbl="alignNode1" presStyleIdx="2" presStyleCnt="7"/>
      <dgm:spPr/>
    </dgm:pt>
    <dgm:pt modelId="{239D2E31-FEA2-44AC-BCD4-2D6EB812B891}" type="pres">
      <dgm:prSet presAssocID="{5815CCC4-D9D2-4FC3-B71D-07CED08EBE52}" presName="horz1" presStyleCnt="0"/>
      <dgm:spPr/>
    </dgm:pt>
    <dgm:pt modelId="{BCFF14BC-A0C8-4C89-8B82-BDD471E1A924}" type="pres">
      <dgm:prSet presAssocID="{5815CCC4-D9D2-4FC3-B71D-07CED08EBE52}" presName="tx1" presStyleLbl="revTx" presStyleIdx="2" presStyleCnt="7"/>
      <dgm:spPr/>
    </dgm:pt>
    <dgm:pt modelId="{20D3CE43-09E8-469D-9873-CA014B3EEB3C}" type="pres">
      <dgm:prSet presAssocID="{5815CCC4-D9D2-4FC3-B71D-07CED08EBE52}" presName="vert1" presStyleCnt="0"/>
      <dgm:spPr/>
    </dgm:pt>
    <dgm:pt modelId="{C22D65AF-5C14-412A-9981-D0A2D89B1488}" type="pres">
      <dgm:prSet presAssocID="{08A8766D-BFCE-4C42-AFF7-70263A6FF58C}" presName="thickLine" presStyleLbl="alignNode1" presStyleIdx="3" presStyleCnt="7"/>
      <dgm:spPr/>
    </dgm:pt>
    <dgm:pt modelId="{5EF522BB-D208-4880-B94B-44CB768975C9}" type="pres">
      <dgm:prSet presAssocID="{08A8766D-BFCE-4C42-AFF7-70263A6FF58C}" presName="horz1" presStyleCnt="0"/>
      <dgm:spPr/>
    </dgm:pt>
    <dgm:pt modelId="{84405770-05C2-4965-8E22-486FDF049B75}" type="pres">
      <dgm:prSet presAssocID="{08A8766D-BFCE-4C42-AFF7-70263A6FF58C}" presName="tx1" presStyleLbl="revTx" presStyleIdx="3" presStyleCnt="7"/>
      <dgm:spPr/>
    </dgm:pt>
    <dgm:pt modelId="{81086445-D18A-4200-990E-92ECE46FE947}" type="pres">
      <dgm:prSet presAssocID="{08A8766D-BFCE-4C42-AFF7-70263A6FF58C}" presName="vert1" presStyleCnt="0"/>
      <dgm:spPr/>
    </dgm:pt>
    <dgm:pt modelId="{1823EB8B-7D06-4843-8A0C-38628358B087}" type="pres">
      <dgm:prSet presAssocID="{CEE41273-45B6-4D6B-8074-1A41B16B5186}" presName="thickLine" presStyleLbl="alignNode1" presStyleIdx="4" presStyleCnt="7"/>
      <dgm:spPr/>
    </dgm:pt>
    <dgm:pt modelId="{8D519A7F-D4E9-4793-96EB-A90030E62CE3}" type="pres">
      <dgm:prSet presAssocID="{CEE41273-45B6-4D6B-8074-1A41B16B5186}" presName="horz1" presStyleCnt="0"/>
      <dgm:spPr/>
    </dgm:pt>
    <dgm:pt modelId="{E2756BC0-0997-4E0E-B832-46D68B2006C6}" type="pres">
      <dgm:prSet presAssocID="{CEE41273-45B6-4D6B-8074-1A41B16B5186}" presName="tx1" presStyleLbl="revTx" presStyleIdx="4" presStyleCnt="7"/>
      <dgm:spPr/>
    </dgm:pt>
    <dgm:pt modelId="{BBA67B30-6AD4-40D9-87AC-992A7B98B5C5}" type="pres">
      <dgm:prSet presAssocID="{CEE41273-45B6-4D6B-8074-1A41B16B5186}" presName="vert1" presStyleCnt="0"/>
      <dgm:spPr/>
    </dgm:pt>
    <dgm:pt modelId="{23E096D3-914C-4F97-BB24-01977411C35B}" type="pres">
      <dgm:prSet presAssocID="{40BC5601-4E8E-4DD6-9963-129A2E517045}" presName="thickLine" presStyleLbl="alignNode1" presStyleIdx="5" presStyleCnt="7"/>
      <dgm:spPr/>
    </dgm:pt>
    <dgm:pt modelId="{768D5CEE-0615-4D65-9738-595457E4D1F9}" type="pres">
      <dgm:prSet presAssocID="{40BC5601-4E8E-4DD6-9963-129A2E517045}" presName="horz1" presStyleCnt="0"/>
      <dgm:spPr/>
    </dgm:pt>
    <dgm:pt modelId="{F69AF005-E877-47B4-8CCC-6D4663CC8A3D}" type="pres">
      <dgm:prSet presAssocID="{40BC5601-4E8E-4DD6-9963-129A2E517045}" presName="tx1" presStyleLbl="revTx" presStyleIdx="5" presStyleCnt="7"/>
      <dgm:spPr/>
    </dgm:pt>
    <dgm:pt modelId="{4F8DFD30-1B71-4E58-AD61-394E509B395F}" type="pres">
      <dgm:prSet presAssocID="{40BC5601-4E8E-4DD6-9963-129A2E517045}" presName="vert1" presStyleCnt="0"/>
      <dgm:spPr/>
    </dgm:pt>
    <dgm:pt modelId="{7BAEAAD2-B20D-4C56-A6E8-A1A8DBD7D829}" type="pres">
      <dgm:prSet presAssocID="{B53B898D-12A5-4ED1-86E8-B48CDC668215}" presName="thickLine" presStyleLbl="alignNode1" presStyleIdx="6" presStyleCnt="7"/>
      <dgm:spPr/>
    </dgm:pt>
    <dgm:pt modelId="{C931B009-0B17-47F6-B739-2615020D348F}" type="pres">
      <dgm:prSet presAssocID="{B53B898D-12A5-4ED1-86E8-B48CDC668215}" presName="horz1" presStyleCnt="0"/>
      <dgm:spPr/>
    </dgm:pt>
    <dgm:pt modelId="{21A2CD64-C9A8-46FA-98A9-D90F7CEE3E28}" type="pres">
      <dgm:prSet presAssocID="{B53B898D-12A5-4ED1-86E8-B48CDC668215}" presName="tx1" presStyleLbl="revTx" presStyleIdx="6" presStyleCnt="7"/>
      <dgm:spPr/>
    </dgm:pt>
    <dgm:pt modelId="{0D989021-F67F-4CD5-85AF-7A2FB517B894}" type="pres">
      <dgm:prSet presAssocID="{B53B898D-12A5-4ED1-86E8-B48CDC668215}" presName="vert1" presStyleCnt="0"/>
      <dgm:spPr/>
    </dgm:pt>
  </dgm:ptLst>
  <dgm:cxnLst>
    <dgm:cxn modelId="{440B9201-B833-4586-B493-CA6E5BA7AE0E}" type="presOf" srcId="{5815CCC4-D9D2-4FC3-B71D-07CED08EBE52}" destId="{BCFF14BC-A0C8-4C89-8B82-BDD471E1A924}" srcOrd="0" destOrd="0" presId="urn:microsoft.com/office/officeart/2008/layout/LinedList"/>
    <dgm:cxn modelId="{49FB8D0C-F619-432D-9222-7FC58FF6CD44}" srcId="{8395974A-4530-42DB-883D-C31202A8FF19}" destId="{B53B898D-12A5-4ED1-86E8-B48CDC668215}" srcOrd="6" destOrd="0" parTransId="{2A614CFE-B138-4082-8F36-336195F8D96A}" sibTransId="{0A154CA8-E10B-4731-80B4-98EB40100D8D}"/>
    <dgm:cxn modelId="{B9F99E50-5D5F-45B2-9168-42F39544BDE0}" srcId="{8395974A-4530-42DB-883D-C31202A8FF19}" destId="{DFBD5FAA-DED6-4148-8A1F-AB497E010E0A}" srcOrd="0" destOrd="0" parTransId="{5CD6A8E1-BF24-4EC3-B522-743C2903C358}" sibTransId="{A8F9CBAD-32B0-4E8C-AE4F-C766E9BFB3B0}"/>
    <dgm:cxn modelId="{1A594372-CD89-4380-8038-7D4B13A2A913}" type="presOf" srcId="{CEE41273-45B6-4D6B-8074-1A41B16B5186}" destId="{E2756BC0-0997-4E0E-B832-46D68B2006C6}" srcOrd="0" destOrd="0" presId="urn:microsoft.com/office/officeart/2008/layout/LinedList"/>
    <dgm:cxn modelId="{CCEC8776-582D-4A24-AAF5-63B25797A46C}" srcId="{8395974A-4530-42DB-883D-C31202A8FF19}" destId="{CEE41273-45B6-4D6B-8074-1A41B16B5186}" srcOrd="4" destOrd="0" parTransId="{3E0757F2-978B-48DD-AD71-28767545BF6D}" sibTransId="{AEFABC79-8901-42B9-A12D-FE1DD2DF72E6}"/>
    <dgm:cxn modelId="{61820558-49AE-4E6C-A863-91FDF6C60990}" srcId="{8395974A-4530-42DB-883D-C31202A8FF19}" destId="{40BC5601-4E8E-4DD6-9963-129A2E517045}" srcOrd="5" destOrd="0" parTransId="{34CF2489-6BF2-42AE-94FF-2EE73C460110}" sibTransId="{FF12ACB4-1A2E-420D-8E78-A6153F3DE521}"/>
    <dgm:cxn modelId="{7C6E007B-9384-40C1-A371-82A4BE6C67F8}" type="presOf" srcId="{DFBD5FAA-DED6-4148-8A1F-AB497E010E0A}" destId="{35724DFF-7EFD-470C-A9E7-C36CDFD1DEF5}" srcOrd="0" destOrd="0" presId="urn:microsoft.com/office/officeart/2008/layout/LinedList"/>
    <dgm:cxn modelId="{A73D9988-0310-4C40-99BC-F12B9B2B7C31}" srcId="{8395974A-4530-42DB-883D-C31202A8FF19}" destId="{4DD87F74-E992-474F-B765-0DFACBDD282F}" srcOrd="1" destOrd="0" parTransId="{43810A4A-F6B7-48E8-BF96-3BE3AC55ED10}" sibTransId="{F859E10C-DE13-4AE9-BF92-0E412F885952}"/>
    <dgm:cxn modelId="{8213B69E-DB4E-48C1-99F7-370AA68CF9FD}" type="presOf" srcId="{40BC5601-4E8E-4DD6-9963-129A2E517045}" destId="{F69AF005-E877-47B4-8CCC-6D4663CC8A3D}" srcOrd="0" destOrd="0" presId="urn:microsoft.com/office/officeart/2008/layout/LinedList"/>
    <dgm:cxn modelId="{EDB897A6-79D3-47BA-A690-A63139F86C2D}" type="presOf" srcId="{B53B898D-12A5-4ED1-86E8-B48CDC668215}" destId="{21A2CD64-C9A8-46FA-98A9-D90F7CEE3E28}" srcOrd="0" destOrd="0" presId="urn:microsoft.com/office/officeart/2008/layout/LinedList"/>
    <dgm:cxn modelId="{555AF3B1-6F0B-47E8-B41F-0F71723642FF}" srcId="{8395974A-4530-42DB-883D-C31202A8FF19}" destId="{08A8766D-BFCE-4C42-AFF7-70263A6FF58C}" srcOrd="3" destOrd="0" parTransId="{2C59B592-39E3-4E71-8001-CF37656B52A3}" sibTransId="{6A147444-7680-4719-9C93-2B4227876696}"/>
    <dgm:cxn modelId="{600516C2-5FA2-4794-9CF8-BFEFC90CAAB2}" type="presOf" srcId="{8395974A-4530-42DB-883D-C31202A8FF19}" destId="{9DB7184A-40BF-4EDE-8417-60FEAA549E6E}" srcOrd="0" destOrd="0" presId="urn:microsoft.com/office/officeart/2008/layout/LinedList"/>
    <dgm:cxn modelId="{167543E8-022B-4782-A344-7C017E1DA310}" srcId="{8395974A-4530-42DB-883D-C31202A8FF19}" destId="{5815CCC4-D9D2-4FC3-B71D-07CED08EBE52}" srcOrd="2" destOrd="0" parTransId="{13547467-E312-4361-8F6A-2530C7DF452D}" sibTransId="{5C41614B-D1FD-403D-AC95-A2B4D00E3211}"/>
    <dgm:cxn modelId="{525EC6EA-94AF-4A72-A948-28D45A60674B}" type="presOf" srcId="{08A8766D-BFCE-4C42-AFF7-70263A6FF58C}" destId="{84405770-05C2-4965-8E22-486FDF049B75}" srcOrd="0" destOrd="0" presId="urn:microsoft.com/office/officeart/2008/layout/LinedList"/>
    <dgm:cxn modelId="{997089FE-F9EB-4F14-97F4-059834993B8E}" type="presOf" srcId="{4DD87F74-E992-474F-B765-0DFACBDD282F}" destId="{24E39395-63CF-4640-99D0-599AD037FEEF}" srcOrd="0" destOrd="0" presId="urn:microsoft.com/office/officeart/2008/layout/LinedList"/>
    <dgm:cxn modelId="{6DA4A988-4E4F-4E31-86CE-D9B190FF1E6F}" type="presParOf" srcId="{9DB7184A-40BF-4EDE-8417-60FEAA549E6E}" destId="{090084AB-A013-43AB-89B2-1739D9B859F0}" srcOrd="0" destOrd="0" presId="urn:microsoft.com/office/officeart/2008/layout/LinedList"/>
    <dgm:cxn modelId="{1141CB02-8A74-4FAB-B1A3-0291E8D6D4DD}" type="presParOf" srcId="{9DB7184A-40BF-4EDE-8417-60FEAA549E6E}" destId="{A4855682-1189-4A61-BC8D-9A38A4349D8D}" srcOrd="1" destOrd="0" presId="urn:microsoft.com/office/officeart/2008/layout/LinedList"/>
    <dgm:cxn modelId="{12D3CDD2-88A6-4BFE-8E32-CA077926DF62}" type="presParOf" srcId="{A4855682-1189-4A61-BC8D-9A38A4349D8D}" destId="{35724DFF-7EFD-470C-A9E7-C36CDFD1DEF5}" srcOrd="0" destOrd="0" presId="urn:microsoft.com/office/officeart/2008/layout/LinedList"/>
    <dgm:cxn modelId="{4C101207-62D8-48D7-A49A-FF2127342741}" type="presParOf" srcId="{A4855682-1189-4A61-BC8D-9A38A4349D8D}" destId="{9FFAEBE7-BBF8-4514-A52E-5093C93651C5}" srcOrd="1" destOrd="0" presId="urn:microsoft.com/office/officeart/2008/layout/LinedList"/>
    <dgm:cxn modelId="{191C9699-0DD2-4107-AD03-C2905EDE59F7}" type="presParOf" srcId="{9DB7184A-40BF-4EDE-8417-60FEAA549E6E}" destId="{F5AB870E-C2EE-471D-8B46-B0ADF38539DC}" srcOrd="2" destOrd="0" presId="urn:microsoft.com/office/officeart/2008/layout/LinedList"/>
    <dgm:cxn modelId="{6FAF9742-19B8-45DB-B865-7FD73D31F239}" type="presParOf" srcId="{9DB7184A-40BF-4EDE-8417-60FEAA549E6E}" destId="{560B9561-868C-4922-94B3-73BBA238356B}" srcOrd="3" destOrd="0" presId="urn:microsoft.com/office/officeart/2008/layout/LinedList"/>
    <dgm:cxn modelId="{AD70F003-21A0-410A-B561-F680CB32697D}" type="presParOf" srcId="{560B9561-868C-4922-94B3-73BBA238356B}" destId="{24E39395-63CF-4640-99D0-599AD037FEEF}" srcOrd="0" destOrd="0" presId="urn:microsoft.com/office/officeart/2008/layout/LinedList"/>
    <dgm:cxn modelId="{34F5395E-D45C-4867-845D-17EF1F89D991}" type="presParOf" srcId="{560B9561-868C-4922-94B3-73BBA238356B}" destId="{4EA87AB4-70A9-45B8-A98E-3D4942127D85}" srcOrd="1" destOrd="0" presId="urn:microsoft.com/office/officeart/2008/layout/LinedList"/>
    <dgm:cxn modelId="{2527805A-EC1F-4FAE-8E8A-943FBEBC1DD4}" type="presParOf" srcId="{9DB7184A-40BF-4EDE-8417-60FEAA549E6E}" destId="{990762DB-2BE5-4AB3-A4D8-C7A4FF950893}" srcOrd="4" destOrd="0" presId="urn:microsoft.com/office/officeart/2008/layout/LinedList"/>
    <dgm:cxn modelId="{FABA03A7-EA60-4571-A4CD-24F450D71417}" type="presParOf" srcId="{9DB7184A-40BF-4EDE-8417-60FEAA549E6E}" destId="{239D2E31-FEA2-44AC-BCD4-2D6EB812B891}" srcOrd="5" destOrd="0" presId="urn:microsoft.com/office/officeart/2008/layout/LinedList"/>
    <dgm:cxn modelId="{7BE04096-EDE0-4295-A513-EBE8E630CBC8}" type="presParOf" srcId="{239D2E31-FEA2-44AC-BCD4-2D6EB812B891}" destId="{BCFF14BC-A0C8-4C89-8B82-BDD471E1A924}" srcOrd="0" destOrd="0" presId="urn:microsoft.com/office/officeart/2008/layout/LinedList"/>
    <dgm:cxn modelId="{6F7A8C63-6CDE-450F-ABB5-E987D7E29882}" type="presParOf" srcId="{239D2E31-FEA2-44AC-BCD4-2D6EB812B891}" destId="{20D3CE43-09E8-469D-9873-CA014B3EEB3C}" srcOrd="1" destOrd="0" presId="urn:microsoft.com/office/officeart/2008/layout/LinedList"/>
    <dgm:cxn modelId="{E7F7EAE6-8D25-449F-B0B5-0FA6D88D95A9}" type="presParOf" srcId="{9DB7184A-40BF-4EDE-8417-60FEAA549E6E}" destId="{C22D65AF-5C14-412A-9981-D0A2D89B1488}" srcOrd="6" destOrd="0" presId="urn:microsoft.com/office/officeart/2008/layout/LinedList"/>
    <dgm:cxn modelId="{7F905E1E-CD99-41DC-A3B1-DE6C16745F81}" type="presParOf" srcId="{9DB7184A-40BF-4EDE-8417-60FEAA549E6E}" destId="{5EF522BB-D208-4880-B94B-44CB768975C9}" srcOrd="7" destOrd="0" presId="urn:microsoft.com/office/officeart/2008/layout/LinedList"/>
    <dgm:cxn modelId="{75CD0F47-E743-4FD9-9898-75384F46E2E6}" type="presParOf" srcId="{5EF522BB-D208-4880-B94B-44CB768975C9}" destId="{84405770-05C2-4965-8E22-486FDF049B75}" srcOrd="0" destOrd="0" presId="urn:microsoft.com/office/officeart/2008/layout/LinedList"/>
    <dgm:cxn modelId="{E936D29D-07A3-46B9-8838-8FDE180A5906}" type="presParOf" srcId="{5EF522BB-D208-4880-B94B-44CB768975C9}" destId="{81086445-D18A-4200-990E-92ECE46FE947}" srcOrd="1" destOrd="0" presId="urn:microsoft.com/office/officeart/2008/layout/LinedList"/>
    <dgm:cxn modelId="{D048D0E8-FFE4-41AE-B9DB-001D67B4D27C}" type="presParOf" srcId="{9DB7184A-40BF-4EDE-8417-60FEAA549E6E}" destId="{1823EB8B-7D06-4843-8A0C-38628358B087}" srcOrd="8" destOrd="0" presId="urn:microsoft.com/office/officeart/2008/layout/LinedList"/>
    <dgm:cxn modelId="{73AC0CA4-E357-46CE-AD45-F718984B689B}" type="presParOf" srcId="{9DB7184A-40BF-4EDE-8417-60FEAA549E6E}" destId="{8D519A7F-D4E9-4793-96EB-A90030E62CE3}" srcOrd="9" destOrd="0" presId="urn:microsoft.com/office/officeart/2008/layout/LinedList"/>
    <dgm:cxn modelId="{6E7A4BEE-E8D6-4B05-ADC3-69A6808C68B3}" type="presParOf" srcId="{8D519A7F-D4E9-4793-96EB-A90030E62CE3}" destId="{E2756BC0-0997-4E0E-B832-46D68B2006C6}" srcOrd="0" destOrd="0" presId="urn:microsoft.com/office/officeart/2008/layout/LinedList"/>
    <dgm:cxn modelId="{8AAE9F8C-57C9-42F9-AE23-67B0561001B8}" type="presParOf" srcId="{8D519A7F-D4E9-4793-96EB-A90030E62CE3}" destId="{BBA67B30-6AD4-40D9-87AC-992A7B98B5C5}" srcOrd="1" destOrd="0" presId="urn:microsoft.com/office/officeart/2008/layout/LinedList"/>
    <dgm:cxn modelId="{B9FFAE90-7DBC-45B9-9756-CDA27BA3C452}" type="presParOf" srcId="{9DB7184A-40BF-4EDE-8417-60FEAA549E6E}" destId="{23E096D3-914C-4F97-BB24-01977411C35B}" srcOrd="10" destOrd="0" presId="urn:microsoft.com/office/officeart/2008/layout/LinedList"/>
    <dgm:cxn modelId="{8BB4DE22-DF8C-462C-8F54-C80D5DB722EC}" type="presParOf" srcId="{9DB7184A-40BF-4EDE-8417-60FEAA549E6E}" destId="{768D5CEE-0615-4D65-9738-595457E4D1F9}" srcOrd="11" destOrd="0" presId="urn:microsoft.com/office/officeart/2008/layout/LinedList"/>
    <dgm:cxn modelId="{555680A4-822E-4BF9-8661-0AD98E47F8B2}" type="presParOf" srcId="{768D5CEE-0615-4D65-9738-595457E4D1F9}" destId="{F69AF005-E877-47B4-8CCC-6D4663CC8A3D}" srcOrd="0" destOrd="0" presId="urn:microsoft.com/office/officeart/2008/layout/LinedList"/>
    <dgm:cxn modelId="{93E125A3-B253-4866-8F5C-1CE8C2234F8C}" type="presParOf" srcId="{768D5CEE-0615-4D65-9738-595457E4D1F9}" destId="{4F8DFD30-1B71-4E58-AD61-394E509B395F}" srcOrd="1" destOrd="0" presId="urn:microsoft.com/office/officeart/2008/layout/LinedList"/>
    <dgm:cxn modelId="{8D21A245-C594-4470-8EF9-85797E8894CA}" type="presParOf" srcId="{9DB7184A-40BF-4EDE-8417-60FEAA549E6E}" destId="{7BAEAAD2-B20D-4C56-A6E8-A1A8DBD7D829}" srcOrd="12" destOrd="0" presId="urn:microsoft.com/office/officeart/2008/layout/LinedList"/>
    <dgm:cxn modelId="{CF063E98-381B-4EC9-BBED-AEF4FB8E4988}" type="presParOf" srcId="{9DB7184A-40BF-4EDE-8417-60FEAA549E6E}" destId="{C931B009-0B17-47F6-B739-2615020D348F}" srcOrd="13" destOrd="0" presId="urn:microsoft.com/office/officeart/2008/layout/LinedList"/>
    <dgm:cxn modelId="{F616E8DA-4F28-4A00-B303-C2E19ADD779C}" type="presParOf" srcId="{C931B009-0B17-47F6-B739-2615020D348F}" destId="{21A2CD64-C9A8-46FA-98A9-D90F7CEE3E28}" srcOrd="0" destOrd="0" presId="urn:microsoft.com/office/officeart/2008/layout/LinedList"/>
    <dgm:cxn modelId="{DD483583-244C-4E0D-A5AF-983C5411256E}" type="presParOf" srcId="{C931B009-0B17-47F6-B739-2615020D348F}" destId="{0D989021-F67F-4CD5-85AF-7A2FB517B89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090900-9D67-462F-854B-D54003F905BE}">
      <dsp:nvSpPr>
        <dsp:cNvPr id="0" name=""/>
        <dsp:cNvSpPr/>
      </dsp:nvSpPr>
      <dsp:spPr>
        <a:xfrm>
          <a:off x="0" y="371206"/>
          <a:ext cx="6253721" cy="211367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Bias – maybe someone does not like my story because they are homophobic or religious</a:t>
          </a:r>
        </a:p>
      </dsp:txBody>
      <dsp:txXfrm>
        <a:off x="103181" y="474387"/>
        <a:ext cx="6047359" cy="1907316"/>
      </dsp:txXfrm>
    </dsp:sp>
    <dsp:sp modelId="{D575B846-89DA-4FA4-88B3-0DE63EE45067}">
      <dsp:nvSpPr>
        <dsp:cNvPr id="0" name=""/>
        <dsp:cNvSpPr/>
      </dsp:nvSpPr>
      <dsp:spPr>
        <a:xfrm>
          <a:off x="0" y="2571284"/>
          <a:ext cx="6253721" cy="2113678"/>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Improper distance – Maybe someone gets triggered or angry because they were bullied/discriminated due to their sexuality</a:t>
          </a:r>
        </a:p>
      </dsp:txBody>
      <dsp:txXfrm>
        <a:off x="103181" y="2674465"/>
        <a:ext cx="6047359" cy="19073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2AA1A8-FE96-4257-93E1-323133CF213F}">
      <dsp:nvSpPr>
        <dsp:cNvPr id="0" name=""/>
        <dsp:cNvSpPr/>
      </dsp:nvSpPr>
      <dsp:spPr>
        <a:xfrm>
          <a:off x="0" y="116228"/>
          <a:ext cx="6253721" cy="205221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kern="1200"/>
            <a:t>Inform the audience that</a:t>
          </a:r>
        </a:p>
      </dsp:txBody>
      <dsp:txXfrm>
        <a:off x="100181" y="216409"/>
        <a:ext cx="6053359" cy="1851854"/>
      </dsp:txXfrm>
    </dsp:sp>
    <dsp:sp modelId="{7B50E17B-6B12-41AB-9BED-7DBCD3EDD75D}">
      <dsp:nvSpPr>
        <dsp:cNvPr id="0" name=""/>
        <dsp:cNvSpPr/>
      </dsp:nvSpPr>
      <dsp:spPr>
        <a:xfrm>
          <a:off x="0" y="2275004"/>
          <a:ext cx="6253721" cy="2052216"/>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kern="1200"/>
            <a:t>Switching POV… have user be Annie some scenes and 3</a:t>
          </a:r>
          <a:r>
            <a:rPr lang="en-US" sz="3700" kern="1200" baseline="30000"/>
            <a:t>rd</a:t>
          </a:r>
          <a:r>
            <a:rPr lang="en-US" sz="3700" kern="1200"/>
            <a:t> person in some other scenes</a:t>
          </a:r>
        </a:p>
      </dsp:txBody>
      <dsp:txXfrm>
        <a:off x="100181" y="2375185"/>
        <a:ext cx="6053359" cy="1851854"/>
      </dsp:txXfrm>
    </dsp:sp>
    <dsp:sp modelId="{86085F8A-9730-4A54-ADDA-CC367C857DBB}">
      <dsp:nvSpPr>
        <dsp:cNvPr id="0" name=""/>
        <dsp:cNvSpPr/>
      </dsp:nvSpPr>
      <dsp:spPr>
        <a:xfrm>
          <a:off x="0" y="4327221"/>
          <a:ext cx="6253721" cy="612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556" tIns="46990" rIns="263144" bIns="46990" numCol="1" spcCol="1270" anchor="t" anchorCtr="0">
          <a:noAutofit/>
        </a:bodyPr>
        <a:lstStyle/>
        <a:p>
          <a:pPr marL="285750" lvl="1" indent="-285750" algn="l" defTabSz="1289050">
            <a:lnSpc>
              <a:spcPct val="90000"/>
            </a:lnSpc>
            <a:spcBef>
              <a:spcPct val="0"/>
            </a:spcBef>
            <a:spcAft>
              <a:spcPct val="20000"/>
            </a:spcAft>
            <a:buChar char="•"/>
          </a:pPr>
          <a:r>
            <a:rPr lang="en-US" sz="2900" kern="1200"/>
            <a:t>Make only one controller useable</a:t>
          </a:r>
        </a:p>
      </dsp:txBody>
      <dsp:txXfrm>
        <a:off x="0" y="4327221"/>
        <a:ext cx="6253721" cy="6127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0084AB-A013-43AB-89B2-1739D9B859F0}">
      <dsp:nvSpPr>
        <dsp:cNvPr id="0" name=""/>
        <dsp:cNvSpPr/>
      </dsp:nvSpPr>
      <dsp:spPr>
        <a:xfrm>
          <a:off x="0" y="623"/>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724DFF-7EFD-470C-A9E7-C36CDFD1DEF5}">
      <dsp:nvSpPr>
        <dsp:cNvPr id="0" name=""/>
        <dsp:cNvSpPr/>
      </dsp:nvSpPr>
      <dsp:spPr>
        <a:xfrm>
          <a:off x="0" y="623"/>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Close knit family - eating at dinner, happy</a:t>
          </a:r>
        </a:p>
      </dsp:txBody>
      <dsp:txXfrm>
        <a:off x="0" y="623"/>
        <a:ext cx="6492875" cy="729164"/>
      </dsp:txXfrm>
    </dsp:sp>
    <dsp:sp modelId="{F5AB870E-C2EE-471D-8B46-B0ADF38539DC}">
      <dsp:nvSpPr>
        <dsp:cNvPr id="0" name=""/>
        <dsp:cNvSpPr/>
      </dsp:nvSpPr>
      <dsp:spPr>
        <a:xfrm>
          <a:off x="0" y="729788"/>
          <a:ext cx="6492875" cy="0"/>
        </a:xfrm>
        <a:prstGeom prst="line">
          <a:avLst/>
        </a:prstGeom>
        <a:solidFill>
          <a:schemeClr val="accent2">
            <a:hueOff val="-242561"/>
            <a:satOff val="-13988"/>
            <a:lumOff val="1438"/>
            <a:alphaOff val="0"/>
          </a:schemeClr>
        </a:solidFill>
        <a:ln w="12700" cap="flat" cmpd="sng" algn="ctr">
          <a:solidFill>
            <a:schemeClr val="accent2">
              <a:hueOff val="-242561"/>
              <a:satOff val="-13988"/>
              <a:lumOff val="143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E39395-63CF-4640-99D0-599AD037FEEF}">
      <dsp:nvSpPr>
        <dsp:cNvPr id="0" name=""/>
        <dsp:cNvSpPr/>
      </dsp:nvSpPr>
      <dsp:spPr>
        <a:xfrm>
          <a:off x="0" y="729788"/>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Copes with depression by Art </a:t>
          </a:r>
        </a:p>
      </dsp:txBody>
      <dsp:txXfrm>
        <a:off x="0" y="729788"/>
        <a:ext cx="6492875" cy="729164"/>
      </dsp:txXfrm>
    </dsp:sp>
    <dsp:sp modelId="{990762DB-2BE5-4AB3-A4D8-C7A4FF950893}">
      <dsp:nvSpPr>
        <dsp:cNvPr id="0" name=""/>
        <dsp:cNvSpPr/>
      </dsp:nvSpPr>
      <dsp:spPr>
        <a:xfrm>
          <a:off x="0" y="1458952"/>
          <a:ext cx="6492875"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FF14BC-A0C8-4C89-8B82-BDD471E1A924}">
      <dsp:nvSpPr>
        <dsp:cNvPr id="0" name=""/>
        <dsp:cNvSpPr/>
      </dsp:nvSpPr>
      <dsp:spPr>
        <a:xfrm>
          <a:off x="0" y="1458952"/>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Sees bullying twitter (1</a:t>
          </a:r>
          <a:r>
            <a:rPr lang="en-US" sz="2000" kern="1200" baseline="30000" dirty="0"/>
            <a:t>st</a:t>
          </a:r>
          <a:r>
            <a:rPr lang="en-US" sz="2000" kern="1200" dirty="0"/>
            <a:t> person)</a:t>
          </a:r>
        </a:p>
      </dsp:txBody>
      <dsp:txXfrm>
        <a:off x="0" y="1458952"/>
        <a:ext cx="6492875" cy="729164"/>
      </dsp:txXfrm>
    </dsp:sp>
    <dsp:sp modelId="{C22D65AF-5C14-412A-9981-D0A2D89B1488}">
      <dsp:nvSpPr>
        <dsp:cNvPr id="0" name=""/>
        <dsp:cNvSpPr/>
      </dsp:nvSpPr>
      <dsp:spPr>
        <a:xfrm>
          <a:off x="0" y="2188117"/>
          <a:ext cx="6492875"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405770-05C2-4965-8E22-486FDF049B75}">
      <dsp:nvSpPr>
        <dsp:cNvPr id="0" name=""/>
        <dsp:cNvSpPr/>
      </dsp:nvSpPr>
      <dsp:spPr>
        <a:xfrm>
          <a:off x="0" y="2188117"/>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Shows bullying twitter to sister/they come up with plan</a:t>
          </a:r>
        </a:p>
      </dsp:txBody>
      <dsp:txXfrm>
        <a:off x="0" y="2188117"/>
        <a:ext cx="6492875" cy="729164"/>
      </dsp:txXfrm>
    </dsp:sp>
    <dsp:sp modelId="{1823EB8B-7D06-4843-8A0C-38628358B087}">
      <dsp:nvSpPr>
        <dsp:cNvPr id="0" name=""/>
        <dsp:cNvSpPr/>
      </dsp:nvSpPr>
      <dsp:spPr>
        <a:xfrm>
          <a:off x="0" y="2917282"/>
          <a:ext cx="6492875"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2756BC0-0997-4E0E-B832-46D68B2006C6}">
      <dsp:nvSpPr>
        <dsp:cNvPr id="0" name=""/>
        <dsp:cNvSpPr/>
      </dsp:nvSpPr>
      <dsp:spPr>
        <a:xfrm>
          <a:off x="0" y="2917282"/>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Slapping bully (interactable), or kisses/licks, snaps and makes her </a:t>
          </a:r>
          <a:r>
            <a:rPr lang="en-US" sz="2000" kern="1200" dirty="0" err="1"/>
            <a:t>dissapear</a:t>
          </a:r>
          <a:endParaRPr lang="en-US" sz="2000" kern="1200" dirty="0"/>
        </a:p>
      </dsp:txBody>
      <dsp:txXfrm>
        <a:off x="0" y="2917282"/>
        <a:ext cx="6492875" cy="729164"/>
      </dsp:txXfrm>
    </dsp:sp>
    <dsp:sp modelId="{23E096D3-914C-4F97-BB24-01977411C35B}">
      <dsp:nvSpPr>
        <dsp:cNvPr id="0" name=""/>
        <dsp:cNvSpPr/>
      </dsp:nvSpPr>
      <dsp:spPr>
        <a:xfrm>
          <a:off x="0" y="3646447"/>
          <a:ext cx="6492875" cy="0"/>
        </a:xfrm>
        <a:prstGeom prst="line">
          <a:avLst/>
        </a:prstGeom>
        <a:solidFill>
          <a:schemeClr val="accent2">
            <a:hueOff val="-1212803"/>
            <a:satOff val="-69940"/>
            <a:lumOff val="7190"/>
            <a:alphaOff val="0"/>
          </a:schemeClr>
        </a:solidFill>
        <a:ln w="12700" cap="flat" cmpd="sng" algn="ctr">
          <a:solidFill>
            <a:schemeClr val="accent2">
              <a:hueOff val="-1212803"/>
              <a:satOff val="-69940"/>
              <a:lumOff val="719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9AF005-E877-47B4-8CCC-6D4663CC8A3D}">
      <dsp:nvSpPr>
        <dsp:cNvPr id="0" name=""/>
        <dsp:cNvSpPr/>
      </dsp:nvSpPr>
      <dsp:spPr>
        <a:xfrm>
          <a:off x="0" y="3646447"/>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Conversation with parents –  whole family moves or Annie moves in with grandparents</a:t>
          </a:r>
        </a:p>
      </dsp:txBody>
      <dsp:txXfrm>
        <a:off x="0" y="3646447"/>
        <a:ext cx="6492875" cy="729164"/>
      </dsp:txXfrm>
    </dsp:sp>
    <dsp:sp modelId="{7BAEAAD2-B20D-4C56-A6E8-A1A8DBD7D829}">
      <dsp:nvSpPr>
        <dsp:cNvPr id="0" name=""/>
        <dsp:cNvSpPr/>
      </dsp:nvSpPr>
      <dsp:spPr>
        <a:xfrm>
          <a:off x="0" y="4375611"/>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A2CD64-C9A8-46FA-98A9-D90F7CEE3E28}">
      <dsp:nvSpPr>
        <dsp:cNvPr id="0" name=""/>
        <dsp:cNvSpPr/>
      </dsp:nvSpPr>
      <dsp:spPr>
        <a:xfrm>
          <a:off x="0" y="4375611"/>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Marries a girl and starts working with nonprofit for LGBTQ rights</a:t>
          </a:r>
        </a:p>
      </dsp:txBody>
      <dsp:txXfrm>
        <a:off x="0" y="4375611"/>
        <a:ext cx="6492875" cy="72916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1-10T10:44:10.721"/>
    </inkml:context>
    <inkml:brush xml:id="br0">
      <inkml:brushProperty name="width" value="0.05" units="cm"/>
      <inkml:brushProperty name="height" value="0.05" units="cm"/>
      <inkml:brushProperty name="color" value="#FFFFFF"/>
    </inkml:brush>
  </inkml:definitions>
  <inkml:trace contextRef="#ctx0" brushRef="#br0">542 186 24575,'0'443'0,"1"-433"0,3-11 0,8-23 0,10-37 0,112-323 0,-128 366 0,2-10 0,-6 27 0,-4 17 0,-1 1 0,-2 0 0,0 1 0,-14 30 0,-6 17 0,20-47 0,-14 43 0,18-58 0,-1 0 0,1 0 0,-1 0 0,1 0 0,-1 0 0,0 0 0,0-1 0,0 1 0,0-1 0,-1 1 0,1-1 0,-1 0 0,0 0 0,-4 3 0,6-5 0,1 1 0,0-1 0,-1 0 0,1 0 0,-1 1 0,1-1 0,0 0 0,-1 0 0,1 0 0,-1 0 0,1 0 0,-1 0 0,1 0 0,-1 0 0,1 0 0,0 0 0,-1 0 0,1 0 0,-1 0 0,1 0 0,-1 0 0,1 0 0,-1 0 0,1-1 0,0 1 0,-1 0 0,1 0 0,-1 0 0,1-1 0,0 1 0,-1 0 0,1-1 0,0 1 0,-1 0 0,1-1 0,0 1 0,0 0 0,-1-1 0,1 0 0,-1-23 0,13-23 0,70-188 0,-82 235 0,7-29 0,-11 21 0,-11 13 0,-18 19 0,-51 47 0,-8 7 0,45-42 0,-131 90 0,145-105 0,-1-2 0,-1-1 0,-57 20 0,91-37 0,0-1 0,-1 1 0,1-1 0,0 1 0,-1-1 0,1 0 0,-1 1 0,1-1 0,-1 0 0,1 0 0,-1 0 0,1 0 0,-1 0 0,1-1 0,0 1 0,-1 0 0,1 0 0,-1-1 0,1 1 0,0-1 0,-1 0 0,1 1 0,0-1 0,-1 0 0,1 0 0,0 0 0,-1-1 0,0 0 0,1 0 0,0-1 0,0 1 0,0 0 0,0-1 0,0 1 0,0-1 0,1 0 0,-1 1 0,1-1 0,0 0 0,0 1 0,0-6 0,1-3 0,0 1 0,1-1 0,0 0 0,1 0 0,0 1 0,6-15 0,129-277 0,-115 248-1365,-16 32-5461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1-10T10:44:25.096"/>
    </inkml:context>
    <inkml:brush xml:id="br0">
      <inkml:brushProperty name="width" value="0.35" units="cm"/>
      <inkml:brushProperty name="height" value="0.35" units="cm"/>
      <inkml:brushProperty name="color" value="#FFFFFF"/>
    </inkml:brush>
  </inkml:definitions>
  <inkml:trace contextRef="#ctx0" brushRef="#br0">281 264 24575,'-1'4'0,"1"1"0,-1-1 0,0 0 0,0 0 0,-1 0 0,1 0 0,-1 0 0,0 0 0,0-1 0,0 1 0,-1-1 0,-2 5 0,-40 41 0,29-32 0,-5 5 0,1 2 0,0 0 0,2 1 0,2 0 0,0 2 0,1 0 0,-14 38 0,20-40 0,0 1 0,2 0 0,2 0 0,0 1 0,1-1 0,2 1 0,1 52 0,1-79 0,1 0 0,-1 0 0,0 0 0,0 0 0,0 0 0,0 0 0,0-1 0,0 1 0,0 0 0,0 0 0,0 0 0,0 0 0,0 0 0,0 0 0,0 0 0,0 0 0,0 0 0,1 0 0,-1 0 0,0 0 0,0 0 0,0 0 0,0 0 0,0 0 0,0 0 0,0 0 0,0 0 0,0 0 0,0 0 0,0 0 0,1 0 0,-1 0 0,0 0 0,0 0 0,0 0 0,0 0 0,0 0 0,0 0 0,0 0 0,0 0 0,0 0 0,0 0 0,0 0 0,0 0 0,1 1 0,-1-1 0,0 0 0,0 0 0,0 0 0,0 0 0,0 0 0,0 0 0,0 0 0,0 0 0,0 0 0,0 0 0,0 0 0,0 0 0,0 1 0,0-1 0,0 0 0,7-12 0,6-14 0,-1-8 0,10-46 0,-4 8 0,-13 62 0,-1 0 0,1 0 0,0 1 0,1 0 0,0 0 0,9-9 0,20-35 0,-22 33 0,0 0 0,2 1 0,0 1 0,0 1 0,32-27 0,-35 32 0,-12 12 0,1-1 0,-1 1 0,0 0 0,0-1 0,1 1 0,-1 0 0,0-1 0,1 1 0,-1 0 0,0 0 0,1-1 0,-1 1 0,1 0 0,-1 0 0,0 0 0,1 0 0,-1-1 0,1 1 0,-1 0 0,1 0 0,-1 0 0,0 0 0,1 0 0,-1 0 0,1 0 0,-1 0 0,1 0 0,-1 0 0,1 0 0,-1 1 0,0-1 0,1 0 0,5 15 0,-5 28 0,-1-37 0,0 46 0,-2 0 0,-3 0 0,-2-1 0,-14 52 0,12-63 0,-6 76 0,6-39 0,-2-9 0,4-33 0,2-1 0,-1 52 0,5-143 0,1 0 0,4 0 0,1 0 0,20-81 0,-4 59 0,24-75 0,-34 127 0,-2-1 0,-1 0 0,8-52 0,-10 39 0,16-62 0,-17 86 0,1 0 0,0 1 0,1-1 0,1 1 0,1 1 0,11-17 0,-20 31 0,1 1 0,-1-1 0,0 1 0,0-1 0,1 1 0,-1-1 0,0 1 0,1-1 0,-1 1 0,0-1 0,1 1 0,-1 0 0,1-1 0,-1 1 0,1 0 0,-1-1 0,1 1 0,-1 0 0,1-1 0,-1 1 0,1 0 0,0 0 0,-1 0 0,1 0 0,-1 0 0,1-1 0,0 1 0,-1 0 0,1 0 0,-1 0 0,1 1 0,0-1 0,7 18 0,-4 33 0,-4-48 0,-2 1377 0,2-2334 0,2 923 0,2 1 0,0 0 0,3 0 0,19-57 0,-3 11 0,-17 56 0,0 1 0,1 0 0,1 0 0,1 1 0,0 0 0,2 1 0,0 0 0,0 0 0,21-21 0,-31 38 0,-1 0 0,0 0 0,0-1 0,0 1 0,0 0 0,0 0 0,0 0 0,1 0 0,-1 0 0,0 0 0,0 0 0,0 0 0,0 0 0,0 0 0,1-1 0,-1 1 0,0 0 0,0 0 0,0 0 0,0 0 0,0 0 0,1 0 0,-1 0 0,0 0 0,0 0 0,0 0 0,0 1 0,1-1 0,-1 0 0,0 0 0,0 0 0,0 0 0,0 0 0,0 0 0,1 0 0,-1 0 0,0 0 0,0 0 0,0 0 0,0 1 0,0-1 0,0 0 0,0 0 0,1 0 0,-1 0 0,0 0 0,0 1 0,0-1 0,0 0 0,0 0 0,0 0 0,0 0 0,0 1 0,4 14 0,-2 16 0,-5 870 0,5-879 0,0-1 0,7 31 0,1 3 0,-8-43 0,0 1 0,1 0 0,0-1 0,1 0 0,0 0 0,1 0 0,0 0 0,14 20 0,-19-31 0,0-1 0,0 0 0,1 1 0,-1-1 0,0 1 0,1-1 0,-1 0 0,1 1 0,-1-1 0,0 0 0,1 0 0,-1 1 0,1-1 0,-1 0 0,1 0 0,-1 1 0,1-1 0,-1 0 0,1 0 0,-1 0 0,1 0 0,-1 0 0,1 0 0,-1 0 0,1 0 0,-1 0 0,1 0 0,-1 0 0,1 0 0,-1 0 0,1-1 0,0 1 0,14-15 0,7-34 0,-18 40 0,14-40 0,-2 0 0,-2-1 0,-2-1 0,6-55 0,2-13 0,-8 60 0,-2-2 0,2-110 0,-13-190 0,2 389 0,9 49 0,-5-47 0,2 47 0,-2 4 0,19 110 0,-6-68 0,-9-60 0,-2-22 0,1 70 0,-10-23 0,4 99 0,-3-186 0,1 1 0,0-1 0,0 0 0,0 0 0,0 0 0,1 1 0,-1-1 0,0 0 0,0 0 0,1 0 0,-1 0 0,1 0 0,-1 0 0,1 0 0,-1 0 0,1 0 0,0 0 0,-1 0 0,1 0 0,0 0 0,1 1 0,-1-2 0,-1 0 0,1 0 0,0-1 0,0 1 0,-1 0 0,1 0 0,0-1 0,0 1 0,-1 0 0,1-1 0,0 1 0,-1-1 0,1 1 0,0-1 0,-1 1 0,1-1 0,-1 1 0,1-1 0,-1 0 0,1 1 0,-1-1 0,1-1 0,27-50 0,-27 50 0,13-33 0,-1-1 0,-2-1 0,-2 0 0,9-62 0,-12 62 0,21-64 0,-18 71 0,-1 0 0,-1-1 0,3-36 0,-5 31 0,1 0 0,2 0 0,2 0 0,14-34 0,6-24 0,-16 22 0,-13 59 0,1-1 0,0 1 0,1 0 0,1 0 0,0 0 0,1 1 0,0-1 0,12-19 0,-17 31 0,0 1 0,1-1 0,-1 1 0,0 0 0,1-1 0,-1 1 0,1 0 0,-1 0 0,1-1 0,-1 1 0,1 0 0,-1 0 0,1 0 0,-1-1 0,1 1 0,-1 0 0,1 0 0,-1 0 0,1 0 0,-1 0 0,1 0 0,-1 0 0,1 0 0,0 0 0,-1 0 0,1 0 0,-1 1 0,1-1 0,-1 0 0,1 0 0,-1 0 0,0 1 0,1-1 0,-1 0 0,1 1 0,-1-1 0,1 0 0,-1 1 0,0-1 0,1 1 0,-1-1 0,0 0 0,1 1 0,-1-1 0,0 1 0,0-1 0,1 1 0,-1-1 0,0 1 0,0-1 0,0 2 0,18 35 0,-14-26 0,11 23 0,-2 1 0,-1 0 0,-2 1 0,-2 0 0,-1 0 0,3 43 0,13 67 0,-15-81 0,-1-14 0,1 66 0,-9 372 0,1-479 0,0-1 0,-1 1 0,0-1 0,-1 0 0,0 1 0,-6 17 0,8-27 0,0 0 0,0 0 0,0-1 0,0 1 0,0 0 0,0 0 0,0 0 0,0 0 0,0 0 0,0 0 0,0 0 0,0 0 0,0 0 0,0-1 0,0 1 0,0 0 0,0 0 0,0 0 0,0 0 0,0 0 0,0 0 0,-1 0 0,1 0 0,0 0 0,0 0 0,0 0 0,0-1 0,0 1 0,0 0 0,0 0 0,0 0 0,0 0 0,0 0 0,0 0 0,-1 0 0,1 0 0,0 0 0,0 0 0,0 0 0,0 0 0,0 0 0,0 0 0,0 0 0,0 0 0,0 0 0,-1 0 0,1 0 0,0 0 0,0 0 0,0 0 0,0 0 0,0 0 0,0 0 0,0 0 0,0 0 0,0 0 0,0 1 0,-1-1 0,1 0 0,0 0 0,0 0 0,-3-17 0,0-18 0,4-721 0,-3 730 0,0-1 0,-6-25 0,3 25 0,-3-50 0,7 18 0,-1 25 0,1 0 0,2 0 0,1 0 0,1 0 0,3 0 0,13-48 0,2 37 0,-19 42 0,-1 0 0,1 0 0,0 0 0,0 0 0,0 1 0,0-1 0,0 1 0,0-1 0,1 1 0,-1 0 0,1 0 0,3-2 0,-5 4 0,0 0 0,-1 0 0,1 0 0,-1 1 0,1-1 0,0 0 0,-1 0 0,1 1 0,-1-1 0,1 0 0,-1 1 0,1-1 0,-1 0 0,1 1 0,-1-1 0,0 1 0,1-1 0,-1 1 0,1-1 0,-1 1 0,0-1 0,0 1 0,1-1 0,-1 1 0,0 0 0,0-1 0,0 1 0,1-1 0,-1 2 0,6 25 0,-4-19 0,8 46 0,-3 0 0,-2 0 0,-2 1 0,-7 80 0,1-14 0,3 149 0,27-333 0,-18 32 0,-2 4 0,2 0 0,0 1 0,15-27 0,-15 32 0,-1 0 0,-1 0 0,-1 0 0,6-41 0,9-30 0,-15 62 0,0 0 0,-2 0 0,-2 0 0,-1-1 0,-3-45 0,0 16 0,2 752 0,1-671 0,1 1 0,7 28 0,-5-28 0,0 0 0,0 26 0,-5 620 0,3-687 0,1-1 0,1 1 0,0 0 0,12-29 0,-1 1 0,0-14 0,-3-2 0,-2 1 0,-3-1 0,-1-96 0,-7-839 0,7 933 0,-6 61 0,0 0 0,1 0 0,0 1 0,0-1 0,0 0 0,0 1 0,1-1 0,-1 1 0,1-1 0,0 1 0,0 0 0,0 0 0,0 0 0,4-4 0,-5 7 0,-1-1 0,0 1 0,0 0 0,0 0 0,1 0 0,-1 0 0,0 0 0,0 0 0,1 0 0,-1 0 0,0 0 0,0 0 0,1 0 0,-1 0 0,0 0 0,0 0 0,1 0 0,-1 0 0,0 0 0,0 0 0,1 0 0,-1 0 0,0 0 0,0 0 0,0 1 0,1-1 0,-1 0 0,0 0 0,0 0 0,0 0 0,1 0 0,-1 1 0,0-1 0,0 0 0,0 0 0,0 0 0,0 1 0,1-1 0,-1 0 0,0 0 0,0 1 0,5 16 0,-1 17 0,-4-34 0,2 473 0,-5-232 0,3 437 0,-1-653 0,-2 1 0,-7 32 0,1-7 0,11-132 0,-3 57 0,1-1 0,1 0 0,6-33 0,-2 35 0,29-156 0,-8 18 0,-7 95 0,-13 48 0,-1 0 0,0 0 0,-2 0 0,3-31 0,-8-158 0,3-79 0,2 259 0,0 1 0,2 0 0,1 0 0,1 1 0,1 0 0,1 0 0,1 0 0,1 2 0,18-28 0,-29 51 0,0-1 0,0 0 0,1 0 0,-1 1 0,0-1 0,1 0 0,-1 1 0,1-1 0,-1 0 0,1 1 0,-1-1 0,1 1 0,-1-1 0,1 1 0,-1-1 0,1 1 0,0-1 0,-1 1 0,1 0 0,0-1 0,-1 1 0,1 0 0,0 0 0,0-1 0,-1 1 0,1 0 0,1 0 0,6 18 0,-5 41 0,-3-54 0,-3 1251 0,4-831 0,-1-1683 0,1 1241 0,0 0 0,9-32 0,2-30 0,-9 51 0,0 1 0,3 0 0,0 0 0,13-36 0,-8 29 0,12-62 0,-11 43 0,-12 52 0,0-1 0,1 0 0,-1 1 0,1-1 0,-1 1 0,1-1 0,0 1 0,0-1 0,0 1 0,-1-1 0,1 1 0,1 0 0,-1-1 0,0 1 0,0 0 0,0 0 0,1 0 0,-1 0 0,0 0 0,1 0 0,-1 0 0,1 1 0,0-1 0,-1 0 0,1 1 0,-1-1 0,3 0 0,-3 2 0,0-1 0,1 1 0,-1-1 0,0 1 0,0-1 0,0 1 0,0-1 0,-1 1 0,1 0 0,0-1 0,0 1 0,0 0 0,0 0 0,-1 0 0,1 0 0,0 0 0,-1 0 0,1 0 0,-1 0 0,1 0 0,-1 0 0,1 0 0,-1 0 0,0 0 0,0 0 0,1 2 0,3 34 0,-4-32 0,3 363 0,-6-180 0,3 1002 0,3-1162 0,5-38 0,4-48 0,-10 21 0,-2 9 0,3 0 0,6-38 0,15-96 0,-17 121 0,-3 0 0,-1 0 0,-5-83 0,-1 30 0,3 39 0,-1 1 0,2-1 0,13-84 0,10-71 0,8-3 0,-34 1172 0,4-523 0,-1-455 0,1 1 0,1 1 0,1-1 0,9-27 0,-7 25 0,0 0 0,-1-1 0,2-28 0,-5-1 0,-2 25 0,1-1 0,9-45 0,-6 46 0,0 0 0,-2 0 0,-2-37 0,-1 37 0,2-1 0,0 1 0,7-32 0,4-29 0,-11 68 0,1 0 0,0 1 0,2-1 0,0 0 0,13-31 0,-10 29 0,0-1 0,-1 1 0,-1-1 0,-1 0 0,2-36 0,-5 34 0,2 1 0,1-1 0,0 1 0,14-36 0,2 18 0,-15 31 0,0 0 0,0-1 0,-1 1 0,4-13 0,0-2 0,1 0 0,1 0 0,17-29 0,10-22 0,-34 156 0,-3-55 0,3 1 0,5 32 0,-3-30 0,2 47 0,-7-72 0,0 39 0,2 0 0,9 53 0,-4-58 0,-5-20 0,2 0 0,0 0 0,1 0 0,11 26 0,-11-29 0,0 0 0,-1 0 0,-1 1 0,0-1 0,-1 1 0,-1-1 0,-1 24 0,0-15 0,2-1 0,6 36 0,-2-15 0,-1 1 0,-2 0 0,-6 83 0,1-27 0,4-34 0,0-43 0,-1-1 0,-1 0 0,-1 1 0,-1-1 0,-1 0 0,-6 26 0,-6-13 28,11-27-307,0 0 1,0 1-1,1 0 1,-2 11-1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76A54-2407-46EA-A1BF-71E2A7228D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BCFE5FA-91AC-4DC0-97F7-B88DC65963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CD7EA3E-2251-4BBD-878A-A7317ECA337B}"/>
              </a:ext>
            </a:extLst>
          </p:cNvPr>
          <p:cNvSpPr>
            <a:spLocks noGrp="1"/>
          </p:cNvSpPr>
          <p:nvPr>
            <p:ph type="dt" sz="half" idx="10"/>
          </p:nvPr>
        </p:nvSpPr>
        <p:spPr/>
        <p:txBody>
          <a:bodyPr/>
          <a:lstStyle/>
          <a:p>
            <a:fld id="{576BD480-3F98-4293-B7DF-E57F5FADE465}" type="datetimeFigureOut">
              <a:rPr lang="en-US" smtClean="0"/>
              <a:t>11/9/2021</a:t>
            </a:fld>
            <a:endParaRPr lang="en-US"/>
          </a:p>
        </p:txBody>
      </p:sp>
      <p:sp>
        <p:nvSpPr>
          <p:cNvPr id="5" name="Footer Placeholder 4">
            <a:extLst>
              <a:ext uri="{FF2B5EF4-FFF2-40B4-BE49-F238E27FC236}">
                <a16:creationId xmlns:a16="http://schemas.microsoft.com/office/drawing/2014/main" id="{438B3ABE-7A64-42B3-AFEA-AEDB14AAC9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4ABE5E-3A29-4047-9A95-0344E0103BC6}"/>
              </a:ext>
            </a:extLst>
          </p:cNvPr>
          <p:cNvSpPr>
            <a:spLocks noGrp="1"/>
          </p:cNvSpPr>
          <p:nvPr>
            <p:ph type="sldNum" sz="quarter" idx="12"/>
          </p:nvPr>
        </p:nvSpPr>
        <p:spPr/>
        <p:txBody>
          <a:bodyPr/>
          <a:lstStyle/>
          <a:p>
            <a:fld id="{1137CCD4-BAFE-4F64-9ACE-F26AF588B575}" type="slidenum">
              <a:rPr lang="en-US" smtClean="0"/>
              <a:t>‹#›</a:t>
            </a:fld>
            <a:endParaRPr lang="en-US"/>
          </a:p>
        </p:txBody>
      </p:sp>
    </p:spTree>
    <p:extLst>
      <p:ext uri="{BB962C8B-B14F-4D97-AF65-F5344CB8AC3E}">
        <p14:creationId xmlns:p14="http://schemas.microsoft.com/office/powerpoint/2010/main" val="2003207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41E40-27C5-43DE-8DA8-4A3AB2FB5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19FB3DF-8BED-4F22-9137-F314577414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BEE517-1417-4552-9E5E-158C31FA32DF}"/>
              </a:ext>
            </a:extLst>
          </p:cNvPr>
          <p:cNvSpPr>
            <a:spLocks noGrp="1"/>
          </p:cNvSpPr>
          <p:nvPr>
            <p:ph type="dt" sz="half" idx="10"/>
          </p:nvPr>
        </p:nvSpPr>
        <p:spPr/>
        <p:txBody>
          <a:bodyPr/>
          <a:lstStyle/>
          <a:p>
            <a:fld id="{576BD480-3F98-4293-B7DF-E57F5FADE465}" type="datetimeFigureOut">
              <a:rPr lang="en-US" smtClean="0"/>
              <a:t>11/9/2021</a:t>
            </a:fld>
            <a:endParaRPr lang="en-US"/>
          </a:p>
        </p:txBody>
      </p:sp>
      <p:sp>
        <p:nvSpPr>
          <p:cNvPr id="5" name="Footer Placeholder 4">
            <a:extLst>
              <a:ext uri="{FF2B5EF4-FFF2-40B4-BE49-F238E27FC236}">
                <a16:creationId xmlns:a16="http://schemas.microsoft.com/office/drawing/2014/main" id="{96F1A778-8EF1-4AF1-AE11-1D0B4483FB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0366A0-5116-4CAC-B618-F3FE994BF672}"/>
              </a:ext>
            </a:extLst>
          </p:cNvPr>
          <p:cNvSpPr>
            <a:spLocks noGrp="1"/>
          </p:cNvSpPr>
          <p:nvPr>
            <p:ph type="sldNum" sz="quarter" idx="12"/>
          </p:nvPr>
        </p:nvSpPr>
        <p:spPr/>
        <p:txBody>
          <a:bodyPr/>
          <a:lstStyle/>
          <a:p>
            <a:fld id="{1137CCD4-BAFE-4F64-9ACE-F26AF588B575}" type="slidenum">
              <a:rPr lang="en-US" smtClean="0"/>
              <a:t>‹#›</a:t>
            </a:fld>
            <a:endParaRPr lang="en-US"/>
          </a:p>
        </p:txBody>
      </p:sp>
    </p:spTree>
    <p:extLst>
      <p:ext uri="{BB962C8B-B14F-4D97-AF65-F5344CB8AC3E}">
        <p14:creationId xmlns:p14="http://schemas.microsoft.com/office/powerpoint/2010/main" val="2866387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7CFE91-81B3-4A1F-B4DF-10853AB9DF2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2D80EF9-30F6-4CA8-9524-CFD6E70A0C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F7C5B5-A4CE-436D-8A8F-E12277F6B98F}"/>
              </a:ext>
            </a:extLst>
          </p:cNvPr>
          <p:cNvSpPr>
            <a:spLocks noGrp="1"/>
          </p:cNvSpPr>
          <p:nvPr>
            <p:ph type="dt" sz="half" idx="10"/>
          </p:nvPr>
        </p:nvSpPr>
        <p:spPr/>
        <p:txBody>
          <a:bodyPr/>
          <a:lstStyle/>
          <a:p>
            <a:fld id="{576BD480-3F98-4293-B7DF-E57F5FADE465}" type="datetimeFigureOut">
              <a:rPr lang="en-US" smtClean="0"/>
              <a:t>11/9/2021</a:t>
            </a:fld>
            <a:endParaRPr lang="en-US"/>
          </a:p>
        </p:txBody>
      </p:sp>
      <p:sp>
        <p:nvSpPr>
          <p:cNvPr id="5" name="Footer Placeholder 4">
            <a:extLst>
              <a:ext uri="{FF2B5EF4-FFF2-40B4-BE49-F238E27FC236}">
                <a16:creationId xmlns:a16="http://schemas.microsoft.com/office/drawing/2014/main" id="{5D0FF17F-9262-4440-BB92-EBB97F2780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71BE20-0901-4372-8A3E-7FA0894C0CA9}"/>
              </a:ext>
            </a:extLst>
          </p:cNvPr>
          <p:cNvSpPr>
            <a:spLocks noGrp="1"/>
          </p:cNvSpPr>
          <p:nvPr>
            <p:ph type="sldNum" sz="quarter" idx="12"/>
          </p:nvPr>
        </p:nvSpPr>
        <p:spPr/>
        <p:txBody>
          <a:bodyPr/>
          <a:lstStyle/>
          <a:p>
            <a:fld id="{1137CCD4-BAFE-4F64-9ACE-F26AF588B575}" type="slidenum">
              <a:rPr lang="en-US" smtClean="0"/>
              <a:t>‹#›</a:t>
            </a:fld>
            <a:endParaRPr lang="en-US"/>
          </a:p>
        </p:txBody>
      </p:sp>
    </p:spTree>
    <p:extLst>
      <p:ext uri="{BB962C8B-B14F-4D97-AF65-F5344CB8AC3E}">
        <p14:creationId xmlns:p14="http://schemas.microsoft.com/office/powerpoint/2010/main" val="2337386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30737-94FD-416C-A2BC-DA4ADB9377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2BB3BD-C6A5-4C2E-8856-DACAC269E7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536C6A-DCCB-46AF-9B05-7E953EDA588B}"/>
              </a:ext>
            </a:extLst>
          </p:cNvPr>
          <p:cNvSpPr>
            <a:spLocks noGrp="1"/>
          </p:cNvSpPr>
          <p:nvPr>
            <p:ph type="dt" sz="half" idx="10"/>
          </p:nvPr>
        </p:nvSpPr>
        <p:spPr/>
        <p:txBody>
          <a:bodyPr/>
          <a:lstStyle/>
          <a:p>
            <a:fld id="{576BD480-3F98-4293-B7DF-E57F5FADE465}" type="datetimeFigureOut">
              <a:rPr lang="en-US" smtClean="0"/>
              <a:t>11/9/2021</a:t>
            </a:fld>
            <a:endParaRPr lang="en-US"/>
          </a:p>
        </p:txBody>
      </p:sp>
      <p:sp>
        <p:nvSpPr>
          <p:cNvPr id="5" name="Footer Placeholder 4">
            <a:extLst>
              <a:ext uri="{FF2B5EF4-FFF2-40B4-BE49-F238E27FC236}">
                <a16:creationId xmlns:a16="http://schemas.microsoft.com/office/drawing/2014/main" id="{EF8B4966-DD96-4110-BED8-3FB7000779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BB7C5E-7C9F-44F6-8712-FBA6B8FAAAC5}"/>
              </a:ext>
            </a:extLst>
          </p:cNvPr>
          <p:cNvSpPr>
            <a:spLocks noGrp="1"/>
          </p:cNvSpPr>
          <p:nvPr>
            <p:ph type="sldNum" sz="quarter" idx="12"/>
          </p:nvPr>
        </p:nvSpPr>
        <p:spPr/>
        <p:txBody>
          <a:bodyPr/>
          <a:lstStyle/>
          <a:p>
            <a:fld id="{1137CCD4-BAFE-4F64-9ACE-F26AF588B575}" type="slidenum">
              <a:rPr lang="en-US" smtClean="0"/>
              <a:t>‹#›</a:t>
            </a:fld>
            <a:endParaRPr lang="en-US"/>
          </a:p>
        </p:txBody>
      </p:sp>
    </p:spTree>
    <p:extLst>
      <p:ext uri="{BB962C8B-B14F-4D97-AF65-F5344CB8AC3E}">
        <p14:creationId xmlns:p14="http://schemas.microsoft.com/office/powerpoint/2010/main" val="153732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071A2-B739-4156-BC03-D59F48F9853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BB06C11-EDE4-4D10-8AEC-03A1199B31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AB8CF5C-F159-4F9C-805D-F21FE7B50702}"/>
              </a:ext>
            </a:extLst>
          </p:cNvPr>
          <p:cNvSpPr>
            <a:spLocks noGrp="1"/>
          </p:cNvSpPr>
          <p:nvPr>
            <p:ph type="dt" sz="half" idx="10"/>
          </p:nvPr>
        </p:nvSpPr>
        <p:spPr/>
        <p:txBody>
          <a:bodyPr/>
          <a:lstStyle/>
          <a:p>
            <a:fld id="{576BD480-3F98-4293-B7DF-E57F5FADE465}" type="datetimeFigureOut">
              <a:rPr lang="en-US" smtClean="0"/>
              <a:t>11/9/2021</a:t>
            </a:fld>
            <a:endParaRPr lang="en-US"/>
          </a:p>
        </p:txBody>
      </p:sp>
      <p:sp>
        <p:nvSpPr>
          <p:cNvPr id="5" name="Footer Placeholder 4">
            <a:extLst>
              <a:ext uri="{FF2B5EF4-FFF2-40B4-BE49-F238E27FC236}">
                <a16:creationId xmlns:a16="http://schemas.microsoft.com/office/drawing/2014/main" id="{0ACF7BA9-C22A-4AD5-86FA-59C1E421C1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A20287-E8D7-449A-AB10-52D3E67C01AF}"/>
              </a:ext>
            </a:extLst>
          </p:cNvPr>
          <p:cNvSpPr>
            <a:spLocks noGrp="1"/>
          </p:cNvSpPr>
          <p:nvPr>
            <p:ph type="sldNum" sz="quarter" idx="12"/>
          </p:nvPr>
        </p:nvSpPr>
        <p:spPr/>
        <p:txBody>
          <a:bodyPr/>
          <a:lstStyle/>
          <a:p>
            <a:fld id="{1137CCD4-BAFE-4F64-9ACE-F26AF588B575}" type="slidenum">
              <a:rPr lang="en-US" smtClean="0"/>
              <a:t>‹#›</a:t>
            </a:fld>
            <a:endParaRPr lang="en-US"/>
          </a:p>
        </p:txBody>
      </p:sp>
    </p:spTree>
    <p:extLst>
      <p:ext uri="{BB962C8B-B14F-4D97-AF65-F5344CB8AC3E}">
        <p14:creationId xmlns:p14="http://schemas.microsoft.com/office/powerpoint/2010/main" val="1474088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2547-B3BF-4E59-B2E2-0981A4C048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ECC1EE-689C-4FA6-9F65-27534CC6D19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F791183-4C54-45B5-BB48-38927672D16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E5EDF71-C06C-45CC-BC50-891AA2024B89}"/>
              </a:ext>
            </a:extLst>
          </p:cNvPr>
          <p:cNvSpPr>
            <a:spLocks noGrp="1"/>
          </p:cNvSpPr>
          <p:nvPr>
            <p:ph type="dt" sz="half" idx="10"/>
          </p:nvPr>
        </p:nvSpPr>
        <p:spPr/>
        <p:txBody>
          <a:bodyPr/>
          <a:lstStyle/>
          <a:p>
            <a:fld id="{576BD480-3F98-4293-B7DF-E57F5FADE465}" type="datetimeFigureOut">
              <a:rPr lang="en-US" smtClean="0"/>
              <a:t>11/9/2021</a:t>
            </a:fld>
            <a:endParaRPr lang="en-US"/>
          </a:p>
        </p:txBody>
      </p:sp>
      <p:sp>
        <p:nvSpPr>
          <p:cNvPr id="6" name="Footer Placeholder 5">
            <a:extLst>
              <a:ext uri="{FF2B5EF4-FFF2-40B4-BE49-F238E27FC236}">
                <a16:creationId xmlns:a16="http://schemas.microsoft.com/office/drawing/2014/main" id="{2C68D1EF-0172-44D1-ACDB-0B72EFA7D6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B69C07-2123-4EEB-A4E4-223DD250FD8E}"/>
              </a:ext>
            </a:extLst>
          </p:cNvPr>
          <p:cNvSpPr>
            <a:spLocks noGrp="1"/>
          </p:cNvSpPr>
          <p:nvPr>
            <p:ph type="sldNum" sz="quarter" idx="12"/>
          </p:nvPr>
        </p:nvSpPr>
        <p:spPr/>
        <p:txBody>
          <a:bodyPr/>
          <a:lstStyle/>
          <a:p>
            <a:fld id="{1137CCD4-BAFE-4F64-9ACE-F26AF588B575}" type="slidenum">
              <a:rPr lang="en-US" smtClean="0"/>
              <a:t>‹#›</a:t>
            </a:fld>
            <a:endParaRPr lang="en-US"/>
          </a:p>
        </p:txBody>
      </p:sp>
    </p:spTree>
    <p:extLst>
      <p:ext uri="{BB962C8B-B14F-4D97-AF65-F5344CB8AC3E}">
        <p14:creationId xmlns:p14="http://schemas.microsoft.com/office/powerpoint/2010/main" val="2748007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6080B-C912-465A-AFA3-40EE21B2A47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8E42807-D952-4AF3-886C-AF18A6B580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2F12935-FFDB-45FF-9938-2F17F4EB46E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BED4A55-D6EE-4CBC-AF56-29461D717C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AC77D57-1B80-4BB4-9487-651AA931573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A30195A-2DA7-4FBB-8451-860BDB9E0A17}"/>
              </a:ext>
            </a:extLst>
          </p:cNvPr>
          <p:cNvSpPr>
            <a:spLocks noGrp="1"/>
          </p:cNvSpPr>
          <p:nvPr>
            <p:ph type="dt" sz="half" idx="10"/>
          </p:nvPr>
        </p:nvSpPr>
        <p:spPr/>
        <p:txBody>
          <a:bodyPr/>
          <a:lstStyle/>
          <a:p>
            <a:fld id="{576BD480-3F98-4293-B7DF-E57F5FADE465}" type="datetimeFigureOut">
              <a:rPr lang="en-US" smtClean="0"/>
              <a:t>11/9/2021</a:t>
            </a:fld>
            <a:endParaRPr lang="en-US"/>
          </a:p>
        </p:txBody>
      </p:sp>
      <p:sp>
        <p:nvSpPr>
          <p:cNvPr id="8" name="Footer Placeholder 7">
            <a:extLst>
              <a:ext uri="{FF2B5EF4-FFF2-40B4-BE49-F238E27FC236}">
                <a16:creationId xmlns:a16="http://schemas.microsoft.com/office/drawing/2014/main" id="{17AB64B8-A017-4437-916A-D3CDDA6F1D0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E24266-06B0-4A1C-A678-8DEF505DBFDB}"/>
              </a:ext>
            </a:extLst>
          </p:cNvPr>
          <p:cNvSpPr>
            <a:spLocks noGrp="1"/>
          </p:cNvSpPr>
          <p:nvPr>
            <p:ph type="sldNum" sz="quarter" idx="12"/>
          </p:nvPr>
        </p:nvSpPr>
        <p:spPr/>
        <p:txBody>
          <a:bodyPr/>
          <a:lstStyle/>
          <a:p>
            <a:fld id="{1137CCD4-BAFE-4F64-9ACE-F26AF588B575}" type="slidenum">
              <a:rPr lang="en-US" smtClean="0"/>
              <a:t>‹#›</a:t>
            </a:fld>
            <a:endParaRPr lang="en-US"/>
          </a:p>
        </p:txBody>
      </p:sp>
    </p:spTree>
    <p:extLst>
      <p:ext uri="{BB962C8B-B14F-4D97-AF65-F5344CB8AC3E}">
        <p14:creationId xmlns:p14="http://schemas.microsoft.com/office/powerpoint/2010/main" val="132476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A0493-8773-41FC-AFE2-0530B6463F2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F2CCD14-39CD-4817-AF2A-9138BD822952}"/>
              </a:ext>
            </a:extLst>
          </p:cNvPr>
          <p:cNvSpPr>
            <a:spLocks noGrp="1"/>
          </p:cNvSpPr>
          <p:nvPr>
            <p:ph type="dt" sz="half" idx="10"/>
          </p:nvPr>
        </p:nvSpPr>
        <p:spPr/>
        <p:txBody>
          <a:bodyPr/>
          <a:lstStyle/>
          <a:p>
            <a:fld id="{576BD480-3F98-4293-B7DF-E57F5FADE465}" type="datetimeFigureOut">
              <a:rPr lang="en-US" smtClean="0"/>
              <a:t>11/9/2021</a:t>
            </a:fld>
            <a:endParaRPr lang="en-US"/>
          </a:p>
        </p:txBody>
      </p:sp>
      <p:sp>
        <p:nvSpPr>
          <p:cNvPr id="4" name="Footer Placeholder 3">
            <a:extLst>
              <a:ext uri="{FF2B5EF4-FFF2-40B4-BE49-F238E27FC236}">
                <a16:creationId xmlns:a16="http://schemas.microsoft.com/office/drawing/2014/main" id="{7E3BBA01-4BB4-49EB-9F81-81BAF42013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707E157-F6E6-4233-AF91-6F19107D8A8C}"/>
              </a:ext>
            </a:extLst>
          </p:cNvPr>
          <p:cNvSpPr>
            <a:spLocks noGrp="1"/>
          </p:cNvSpPr>
          <p:nvPr>
            <p:ph type="sldNum" sz="quarter" idx="12"/>
          </p:nvPr>
        </p:nvSpPr>
        <p:spPr/>
        <p:txBody>
          <a:bodyPr/>
          <a:lstStyle/>
          <a:p>
            <a:fld id="{1137CCD4-BAFE-4F64-9ACE-F26AF588B575}" type="slidenum">
              <a:rPr lang="en-US" smtClean="0"/>
              <a:t>‹#›</a:t>
            </a:fld>
            <a:endParaRPr lang="en-US"/>
          </a:p>
        </p:txBody>
      </p:sp>
    </p:spTree>
    <p:extLst>
      <p:ext uri="{BB962C8B-B14F-4D97-AF65-F5344CB8AC3E}">
        <p14:creationId xmlns:p14="http://schemas.microsoft.com/office/powerpoint/2010/main" val="1768286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E46807-E47E-4581-85A5-BD47080CF5AC}"/>
              </a:ext>
            </a:extLst>
          </p:cNvPr>
          <p:cNvSpPr>
            <a:spLocks noGrp="1"/>
          </p:cNvSpPr>
          <p:nvPr>
            <p:ph type="dt" sz="half" idx="10"/>
          </p:nvPr>
        </p:nvSpPr>
        <p:spPr/>
        <p:txBody>
          <a:bodyPr/>
          <a:lstStyle/>
          <a:p>
            <a:fld id="{576BD480-3F98-4293-B7DF-E57F5FADE465}" type="datetimeFigureOut">
              <a:rPr lang="en-US" smtClean="0"/>
              <a:t>11/9/2021</a:t>
            </a:fld>
            <a:endParaRPr lang="en-US"/>
          </a:p>
        </p:txBody>
      </p:sp>
      <p:sp>
        <p:nvSpPr>
          <p:cNvPr id="3" name="Footer Placeholder 2">
            <a:extLst>
              <a:ext uri="{FF2B5EF4-FFF2-40B4-BE49-F238E27FC236}">
                <a16:creationId xmlns:a16="http://schemas.microsoft.com/office/drawing/2014/main" id="{0BC08516-0BA0-44D3-8472-ED738CFF59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5EF29C5-889C-4E4E-915A-B29236F2647A}"/>
              </a:ext>
            </a:extLst>
          </p:cNvPr>
          <p:cNvSpPr>
            <a:spLocks noGrp="1"/>
          </p:cNvSpPr>
          <p:nvPr>
            <p:ph type="sldNum" sz="quarter" idx="12"/>
          </p:nvPr>
        </p:nvSpPr>
        <p:spPr/>
        <p:txBody>
          <a:bodyPr/>
          <a:lstStyle/>
          <a:p>
            <a:fld id="{1137CCD4-BAFE-4F64-9ACE-F26AF588B575}" type="slidenum">
              <a:rPr lang="en-US" smtClean="0"/>
              <a:t>‹#›</a:t>
            </a:fld>
            <a:endParaRPr lang="en-US"/>
          </a:p>
        </p:txBody>
      </p:sp>
    </p:spTree>
    <p:extLst>
      <p:ext uri="{BB962C8B-B14F-4D97-AF65-F5344CB8AC3E}">
        <p14:creationId xmlns:p14="http://schemas.microsoft.com/office/powerpoint/2010/main" val="1402496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9040E-F018-4F91-B29D-D7A8FFA3EA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6F75934-C31D-49B6-9117-1CC211555F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2C3F41-8076-4C8B-A93B-48F43F312C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BF60CD-8DFF-4F4D-9A87-361CC749AD45}"/>
              </a:ext>
            </a:extLst>
          </p:cNvPr>
          <p:cNvSpPr>
            <a:spLocks noGrp="1"/>
          </p:cNvSpPr>
          <p:nvPr>
            <p:ph type="dt" sz="half" idx="10"/>
          </p:nvPr>
        </p:nvSpPr>
        <p:spPr/>
        <p:txBody>
          <a:bodyPr/>
          <a:lstStyle/>
          <a:p>
            <a:fld id="{576BD480-3F98-4293-B7DF-E57F5FADE465}" type="datetimeFigureOut">
              <a:rPr lang="en-US" smtClean="0"/>
              <a:t>11/9/2021</a:t>
            </a:fld>
            <a:endParaRPr lang="en-US"/>
          </a:p>
        </p:txBody>
      </p:sp>
      <p:sp>
        <p:nvSpPr>
          <p:cNvPr id="6" name="Footer Placeholder 5">
            <a:extLst>
              <a:ext uri="{FF2B5EF4-FFF2-40B4-BE49-F238E27FC236}">
                <a16:creationId xmlns:a16="http://schemas.microsoft.com/office/drawing/2014/main" id="{12B91562-25E5-44F9-8682-6C1948525A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66DB85-E366-4103-B79E-45F6B7AB8537}"/>
              </a:ext>
            </a:extLst>
          </p:cNvPr>
          <p:cNvSpPr>
            <a:spLocks noGrp="1"/>
          </p:cNvSpPr>
          <p:nvPr>
            <p:ph type="sldNum" sz="quarter" idx="12"/>
          </p:nvPr>
        </p:nvSpPr>
        <p:spPr/>
        <p:txBody>
          <a:bodyPr/>
          <a:lstStyle/>
          <a:p>
            <a:fld id="{1137CCD4-BAFE-4F64-9ACE-F26AF588B575}" type="slidenum">
              <a:rPr lang="en-US" smtClean="0"/>
              <a:t>‹#›</a:t>
            </a:fld>
            <a:endParaRPr lang="en-US"/>
          </a:p>
        </p:txBody>
      </p:sp>
    </p:spTree>
    <p:extLst>
      <p:ext uri="{BB962C8B-B14F-4D97-AF65-F5344CB8AC3E}">
        <p14:creationId xmlns:p14="http://schemas.microsoft.com/office/powerpoint/2010/main" val="198805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775D4-D2E9-411E-A481-008B84EF79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DADAE11-E9CF-4B1F-B575-4613D40279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D311D7B-D85A-43E0-9902-EF9475ED5D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3DE9C1-ED3B-437A-A1A6-7FDBA3E90806}"/>
              </a:ext>
            </a:extLst>
          </p:cNvPr>
          <p:cNvSpPr>
            <a:spLocks noGrp="1"/>
          </p:cNvSpPr>
          <p:nvPr>
            <p:ph type="dt" sz="half" idx="10"/>
          </p:nvPr>
        </p:nvSpPr>
        <p:spPr/>
        <p:txBody>
          <a:bodyPr/>
          <a:lstStyle/>
          <a:p>
            <a:fld id="{576BD480-3F98-4293-B7DF-E57F5FADE465}" type="datetimeFigureOut">
              <a:rPr lang="en-US" smtClean="0"/>
              <a:t>11/9/2021</a:t>
            </a:fld>
            <a:endParaRPr lang="en-US"/>
          </a:p>
        </p:txBody>
      </p:sp>
      <p:sp>
        <p:nvSpPr>
          <p:cNvPr id="6" name="Footer Placeholder 5">
            <a:extLst>
              <a:ext uri="{FF2B5EF4-FFF2-40B4-BE49-F238E27FC236}">
                <a16:creationId xmlns:a16="http://schemas.microsoft.com/office/drawing/2014/main" id="{AD58CBAC-5FF6-4D78-AB22-D6DB9C3C17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B12FA7-C3F3-4C14-A6E8-409C35880C7D}"/>
              </a:ext>
            </a:extLst>
          </p:cNvPr>
          <p:cNvSpPr>
            <a:spLocks noGrp="1"/>
          </p:cNvSpPr>
          <p:nvPr>
            <p:ph type="sldNum" sz="quarter" idx="12"/>
          </p:nvPr>
        </p:nvSpPr>
        <p:spPr/>
        <p:txBody>
          <a:bodyPr/>
          <a:lstStyle/>
          <a:p>
            <a:fld id="{1137CCD4-BAFE-4F64-9ACE-F26AF588B575}" type="slidenum">
              <a:rPr lang="en-US" smtClean="0"/>
              <a:t>‹#›</a:t>
            </a:fld>
            <a:endParaRPr lang="en-US"/>
          </a:p>
        </p:txBody>
      </p:sp>
    </p:spTree>
    <p:extLst>
      <p:ext uri="{BB962C8B-B14F-4D97-AF65-F5344CB8AC3E}">
        <p14:creationId xmlns:p14="http://schemas.microsoft.com/office/powerpoint/2010/main" val="4213509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9F5202-54BE-45E7-ADFD-34C2BA3F2F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73305C1-78D3-4484-90B4-75DF85C43A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70623B-6146-4C63-B99E-DDC1EF61A6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BD480-3F98-4293-B7DF-E57F5FADE465}" type="datetimeFigureOut">
              <a:rPr lang="en-US" smtClean="0"/>
              <a:t>11/9/2021</a:t>
            </a:fld>
            <a:endParaRPr lang="en-US"/>
          </a:p>
        </p:txBody>
      </p:sp>
      <p:sp>
        <p:nvSpPr>
          <p:cNvPr id="5" name="Footer Placeholder 4">
            <a:extLst>
              <a:ext uri="{FF2B5EF4-FFF2-40B4-BE49-F238E27FC236}">
                <a16:creationId xmlns:a16="http://schemas.microsoft.com/office/drawing/2014/main" id="{F9B640A2-09F2-43FD-9505-B805E91D8B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87FE294-1A74-4E00-99F5-DF9301DA12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37CCD4-BAFE-4F64-9ACE-F26AF588B575}" type="slidenum">
              <a:rPr lang="en-US" smtClean="0"/>
              <a:t>‹#›</a:t>
            </a:fld>
            <a:endParaRPr lang="en-US"/>
          </a:p>
        </p:txBody>
      </p:sp>
    </p:spTree>
    <p:extLst>
      <p:ext uri="{BB962C8B-B14F-4D97-AF65-F5344CB8AC3E}">
        <p14:creationId xmlns:p14="http://schemas.microsoft.com/office/powerpoint/2010/main" val="41667606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customXml" Target="../ink/ink2.xml"/><Relationship Id="rId5" Type="http://schemas.openxmlformats.org/officeDocument/2006/relationships/image" Target="../media/image3.png"/><Relationship Id="rId4" Type="http://schemas.openxmlformats.org/officeDocument/2006/relationships/customXml" Target="../ink/ink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89B7BFD-8F45-4093-AD9C-91B15B050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042BC7E5-76DB-4826-8C07-4A49B6353F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479558"/>
            <a:ext cx="1861854" cy="717514"/>
            <a:chOff x="0" y="1479558"/>
            <a:chExt cx="1861854" cy="717514"/>
          </a:xfrm>
          <a:solidFill>
            <a:schemeClr val="bg1"/>
          </a:solidFill>
        </p:grpSpPr>
        <p:sp>
          <p:nvSpPr>
            <p:cNvPr id="11" name="Freeform: Shape 10">
              <a:extLst>
                <a:ext uri="{FF2B5EF4-FFF2-40B4-BE49-F238E27FC236}">
                  <a16:creationId xmlns:a16="http://schemas.microsoft.com/office/drawing/2014/main" id="{E16C8D8F-10E9-4498-ABDB-0F923F8B68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147955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2" name="Freeform: Shape 11">
              <a:extLst>
                <a:ext uri="{FF2B5EF4-FFF2-40B4-BE49-F238E27FC236}">
                  <a16:creationId xmlns:a16="http://schemas.microsoft.com/office/drawing/2014/main" id="{1E5A83E3-8A11-4492-BB6E-F5F2240316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19192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a:p>
          </p:txBody>
        </p:sp>
      </p:grpSp>
      <p:sp>
        <p:nvSpPr>
          <p:cNvPr id="14" name="Freeform: Shape 13">
            <a:extLst>
              <a:ext uri="{FF2B5EF4-FFF2-40B4-BE49-F238E27FC236}">
                <a16:creationId xmlns:a16="http://schemas.microsoft.com/office/drawing/2014/main" id="{498F8FF6-43B4-494A-AF8F-123A4983ED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18992" y="-34538"/>
            <a:ext cx="6655405" cy="6335470"/>
          </a:xfrm>
          <a:custGeom>
            <a:avLst/>
            <a:gdLst>
              <a:gd name="connsiteX0" fmla="*/ 1825048 w 6355652"/>
              <a:gd name="connsiteY0" fmla="*/ 0 h 6050127"/>
              <a:gd name="connsiteX1" fmla="*/ 4530604 w 6355652"/>
              <a:gd name="connsiteY1" fmla="*/ 0 h 6050127"/>
              <a:gd name="connsiteX2" fmla="*/ 4692567 w 6355652"/>
              <a:gd name="connsiteY2" fmla="*/ 78022 h 6050127"/>
              <a:gd name="connsiteX3" fmla="*/ 6355652 w 6355652"/>
              <a:gd name="connsiteY3" fmla="*/ 2872301 h 6050127"/>
              <a:gd name="connsiteX4" fmla="*/ 3177826 w 6355652"/>
              <a:gd name="connsiteY4" fmla="*/ 6050127 h 6050127"/>
              <a:gd name="connsiteX5" fmla="*/ 0 w 6355652"/>
              <a:gd name="connsiteY5" fmla="*/ 2872301 h 6050127"/>
              <a:gd name="connsiteX6" fmla="*/ 1663086 w 6355652"/>
              <a:gd name="connsiteY6" fmla="*/ 78022 h 60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5652" h="6050127">
                <a:moveTo>
                  <a:pt x="1825048" y="0"/>
                </a:moveTo>
                <a:lnTo>
                  <a:pt x="4530604" y="0"/>
                </a:lnTo>
                <a:lnTo>
                  <a:pt x="4692567" y="78022"/>
                </a:lnTo>
                <a:cubicBezTo>
                  <a:pt x="5683175" y="616152"/>
                  <a:pt x="6355652" y="1665694"/>
                  <a:pt x="6355652" y="2872301"/>
                </a:cubicBezTo>
                <a:cubicBezTo>
                  <a:pt x="6355652" y="4627366"/>
                  <a:pt x="4932891" y="6050127"/>
                  <a:pt x="3177826" y="6050127"/>
                </a:cubicBezTo>
                <a:cubicBezTo>
                  <a:pt x="1422761" y="6050127"/>
                  <a:pt x="0" y="4627366"/>
                  <a:pt x="0" y="2872301"/>
                </a:cubicBezTo>
                <a:cubicBezTo>
                  <a:pt x="0" y="1665694"/>
                  <a:pt x="672477" y="616152"/>
                  <a:pt x="1663086" y="78022"/>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B06059C-C357-4011-82B9-9C01063013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5194" y="-23905"/>
            <a:ext cx="6705251" cy="6318526"/>
          </a:xfrm>
          <a:custGeom>
            <a:avLst/>
            <a:gdLst>
              <a:gd name="connsiteX0" fmla="*/ 1825048 w 6355652"/>
              <a:gd name="connsiteY0" fmla="*/ 0 h 6050127"/>
              <a:gd name="connsiteX1" fmla="*/ 4530604 w 6355652"/>
              <a:gd name="connsiteY1" fmla="*/ 0 h 6050127"/>
              <a:gd name="connsiteX2" fmla="*/ 4692567 w 6355652"/>
              <a:gd name="connsiteY2" fmla="*/ 78022 h 6050127"/>
              <a:gd name="connsiteX3" fmla="*/ 6355652 w 6355652"/>
              <a:gd name="connsiteY3" fmla="*/ 2872301 h 6050127"/>
              <a:gd name="connsiteX4" fmla="*/ 3177826 w 6355652"/>
              <a:gd name="connsiteY4" fmla="*/ 6050127 h 6050127"/>
              <a:gd name="connsiteX5" fmla="*/ 0 w 6355652"/>
              <a:gd name="connsiteY5" fmla="*/ 2872301 h 6050127"/>
              <a:gd name="connsiteX6" fmla="*/ 1663086 w 6355652"/>
              <a:gd name="connsiteY6" fmla="*/ 78022 h 60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5652" h="6050127">
                <a:moveTo>
                  <a:pt x="1825048" y="0"/>
                </a:moveTo>
                <a:lnTo>
                  <a:pt x="4530604" y="0"/>
                </a:lnTo>
                <a:lnTo>
                  <a:pt x="4692567" y="78022"/>
                </a:lnTo>
                <a:cubicBezTo>
                  <a:pt x="5683175" y="616152"/>
                  <a:pt x="6355652" y="1665694"/>
                  <a:pt x="6355652" y="2872301"/>
                </a:cubicBezTo>
                <a:cubicBezTo>
                  <a:pt x="6355652" y="4627366"/>
                  <a:pt x="4932891" y="6050127"/>
                  <a:pt x="3177826" y="6050127"/>
                </a:cubicBezTo>
                <a:cubicBezTo>
                  <a:pt x="1422761" y="6050127"/>
                  <a:pt x="0" y="4627366"/>
                  <a:pt x="0" y="2872301"/>
                </a:cubicBezTo>
                <a:cubicBezTo>
                  <a:pt x="0" y="1665694"/>
                  <a:pt x="672477" y="616152"/>
                  <a:pt x="1663086" y="78022"/>
                </a:cubicBezTo>
                <a:close/>
              </a:path>
            </a:pathLst>
          </a:cu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5AFEC601-A132-47EE-B0C2-B38ACD9FC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6886" y="-23905"/>
            <a:ext cx="6705251" cy="6215019"/>
          </a:xfrm>
          <a:custGeom>
            <a:avLst/>
            <a:gdLst>
              <a:gd name="connsiteX0" fmla="*/ 1529549 w 6355652"/>
              <a:gd name="connsiteY0" fmla="*/ 0 h 5890980"/>
              <a:gd name="connsiteX1" fmla="*/ 4826104 w 6355652"/>
              <a:gd name="connsiteY1" fmla="*/ 0 h 5890980"/>
              <a:gd name="connsiteX2" fmla="*/ 4954579 w 6355652"/>
              <a:gd name="connsiteY2" fmla="*/ 78051 h 5890980"/>
              <a:gd name="connsiteX3" fmla="*/ 6355652 w 6355652"/>
              <a:gd name="connsiteY3" fmla="*/ 2713154 h 5890980"/>
              <a:gd name="connsiteX4" fmla="*/ 3177826 w 6355652"/>
              <a:gd name="connsiteY4" fmla="*/ 5890980 h 5890980"/>
              <a:gd name="connsiteX5" fmla="*/ 0 w 6355652"/>
              <a:gd name="connsiteY5" fmla="*/ 2713154 h 5890980"/>
              <a:gd name="connsiteX6" fmla="*/ 1401073 w 6355652"/>
              <a:gd name="connsiteY6" fmla="*/ 78051 h 5890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5652" h="5890980">
                <a:moveTo>
                  <a:pt x="1529549" y="0"/>
                </a:moveTo>
                <a:lnTo>
                  <a:pt x="4826104" y="0"/>
                </a:lnTo>
                <a:lnTo>
                  <a:pt x="4954579" y="78051"/>
                </a:lnTo>
                <a:cubicBezTo>
                  <a:pt x="5799886" y="649129"/>
                  <a:pt x="6355652" y="1616239"/>
                  <a:pt x="6355652" y="2713154"/>
                </a:cubicBezTo>
                <a:cubicBezTo>
                  <a:pt x="6355652" y="4468219"/>
                  <a:pt x="4932891" y="5890980"/>
                  <a:pt x="3177826" y="5890980"/>
                </a:cubicBezTo>
                <a:cubicBezTo>
                  <a:pt x="1422761" y="5890980"/>
                  <a:pt x="0" y="4468219"/>
                  <a:pt x="0" y="2713154"/>
                </a:cubicBezTo>
                <a:cubicBezTo>
                  <a:pt x="0" y="1616239"/>
                  <a:pt x="555766" y="649129"/>
                  <a:pt x="1401073" y="78051"/>
                </a:cubicBezTo>
                <a:close/>
              </a:path>
            </a:pathLst>
          </a:cu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D24F43-6214-4E85-8C65-799C6098F28D}"/>
              </a:ext>
            </a:extLst>
          </p:cNvPr>
          <p:cNvSpPr>
            <a:spLocks noGrp="1"/>
          </p:cNvSpPr>
          <p:nvPr>
            <p:ph type="ctrTitle"/>
          </p:nvPr>
        </p:nvSpPr>
        <p:spPr>
          <a:xfrm>
            <a:off x="2242409" y="895483"/>
            <a:ext cx="5786232" cy="3011190"/>
          </a:xfrm>
        </p:spPr>
        <p:txBody>
          <a:bodyPr>
            <a:normAutofit/>
          </a:bodyPr>
          <a:lstStyle/>
          <a:p>
            <a:r>
              <a:rPr lang="en-US" sz="5400">
                <a:solidFill>
                  <a:schemeClr val="bg1"/>
                </a:solidFill>
              </a:rPr>
              <a:t>DIE- LGBTQ Rights </a:t>
            </a:r>
          </a:p>
        </p:txBody>
      </p:sp>
      <p:sp>
        <p:nvSpPr>
          <p:cNvPr id="3" name="Subtitle 2">
            <a:extLst>
              <a:ext uri="{FF2B5EF4-FFF2-40B4-BE49-F238E27FC236}">
                <a16:creationId xmlns:a16="http://schemas.microsoft.com/office/drawing/2014/main" id="{F2DE488B-EBF1-4CA5-88B3-6D4EF60A2CEA}"/>
              </a:ext>
            </a:extLst>
          </p:cNvPr>
          <p:cNvSpPr>
            <a:spLocks noGrp="1"/>
          </p:cNvSpPr>
          <p:nvPr>
            <p:ph type="subTitle" idx="1"/>
          </p:nvPr>
        </p:nvSpPr>
        <p:spPr>
          <a:xfrm>
            <a:off x="2466270" y="4142096"/>
            <a:ext cx="5338511" cy="1055142"/>
          </a:xfrm>
        </p:spPr>
        <p:txBody>
          <a:bodyPr>
            <a:normAutofit/>
          </a:bodyPr>
          <a:lstStyle/>
          <a:p>
            <a:r>
              <a:rPr lang="en-US" sz="2000" dirty="0">
                <a:solidFill>
                  <a:schemeClr val="bg1"/>
                </a:solidFill>
              </a:rPr>
              <a:t>Love Story</a:t>
            </a:r>
          </a:p>
          <a:p>
            <a:r>
              <a:rPr lang="en-US" sz="2000" dirty="0">
                <a:solidFill>
                  <a:schemeClr val="bg1"/>
                </a:solidFill>
              </a:rPr>
              <a:t>Romantic Drama</a:t>
            </a:r>
          </a:p>
        </p:txBody>
      </p:sp>
      <p:sp>
        <p:nvSpPr>
          <p:cNvPr id="20" name="Graphic 212">
            <a:extLst>
              <a:ext uri="{FF2B5EF4-FFF2-40B4-BE49-F238E27FC236}">
                <a16:creationId xmlns:a16="http://schemas.microsoft.com/office/drawing/2014/main" id="{279CAF82-0ECF-42BE-8F37-F71941E5D4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34716" y="188494"/>
            <a:ext cx="1048371" cy="1048371"/>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2" name="Graphic 212">
            <a:extLst>
              <a:ext uri="{FF2B5EF4-FFF2-40B4-BE49-F238E27FC236}">
                <a16:creationId xmlns:a16="http://schemas.microsoft.com/office/drawing/2014/main" id="{218E095B-4870-4AD5-9C41-C16D595235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34716" y="188494"/>
            <a:ext cx="1048371" cy="1048371"/>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grpSp>
        <p:nvGrpSpPr>
          <p:cNvPr id="24" name="Graphic 185">
            <a:extLst>
              <a:ext uri="{FF2B5EF4-FFF2-40B4-BE49-F238E27FC236}">
                <a16:creationId xmlns:a16="http://schemas.microsoft.com/office/drawing/2014/main" id="{FB9739EB-7F66-433D-841F-AB3CD18700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583101" y="3578317"/>
            <a:ext cx="1054466" cy="469689"/>
            <a:chOff x="9841624" y="4115729"/>
            <a:chExt cx="602169" cy="268223"/>
          </a:xfrm>
          <a:solidFill>
            <a:schemeClr val="bg1"/>
          </a:solidFill>
        </p:grpSpPr>
        <p:sp>
          <p:nvSpPr>
            <p:cNvPr id="25" name="Freeform: Shape 24">
              <a:extLst>
                <a:ext uri="{FF2B5EF4-FFF2-40B4-BE49-F238E27FC236}">
                  <a16:creationId xmlns:a16="http://schemas.microsoft.com/office/drawing/2014/main" id="{104F2BBD-A005-4DCB-9566-F2351050B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8B00DEC7-198B-49D1-98FD-018F3ECFCF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F14DFC82-B3B3-468E-91B3-1302CFC684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D3250EFE-214E-4B8E-AF96-036A514FFB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AD058EBE-D4A5-4C43-B170-6A451F87A7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31" name="Oval 30">
            <a:extLst>
              <a:ext uri="{FF2B5EF4-FFF2-40B4-BE49-F238E27FC236}">
                <a16:creationId xmlns:a16="http://schemas.microsoft.com/office/drawing/2014/main" id="{033BC44A-0661-43B4-9C14-FD5963C226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4525" y="4910353"/>
            <a:ext cx="468090" cy="468090"/>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3" name="Oval 32">
            <a:extLst>
              <a:ext uri="{FF2B5EF4-FFF2-40B4-BE49-F238E27FC236}">
                <a16:creationId xmlns:a16="http://schemas.microsoft.com/office/drawing/2014/main" id="{BE8CB2F0-2F5A-4EBD-B214-E0309C31F5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4525" y="4910353"/>
            <a:ext cx="468090" cy="468090"/>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5" name="Freeform: Shape 34">
            <a:extLst>
              <a:ext uri="{FF2B5EF4-FFF2-40B4-BE49-F238E27FC236}">
                <a16:creationId xmlns:a16="http://schemas.microsoft.com/office/drawing/2014/main" id="{FFD3887D-244B-4EC4-9208-E304984C5D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22467" y="4200769"/>
            <a:ext cx="2769534" cy="2657232"/>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37" name="Freeform: Shape 36">
            <a:extLst>
              <a:ext uri="{FF2B5EF4-FFF2-40B4-BE49-F238E27FC236}">
                <a16:creationId xmlns:a16="http://schemas.microsoft.com/office/drawing/2014/main" id="{97224C31-855E-4593-8A58-5B2B0CC4F5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22467" y="4200769"/>
            <a:ext cx="2769534" cy="2657232"/>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chemeClr val="accent2">
              <a:alpha val="3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Tree>
    <p:extLst>
      <p:ext uri="{BB962C8B-B14F-4D97-AF65-F5344CB8AC3E}">
        <p14:creationId xmlns:p14="http://schemas.microsoft.com/office/powerpoint/2010/main" val="891980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A3EFF7B1-6CB7-47D1-AD37-B870CA2B21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7FA2962B-21B6-4689-A95D-A8FF6ADE4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A745280D-ED36-41FE-8EB1-CE597C99CFE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117348" y="774914"/>
            <a:ext cx="304800" cy="429768"/>
            <a:chOff x="215328" y="-46937"/>
            <a:chExt cx="304800" cy="2773841"/>
          </a:xfrm>
        </p:grpSpPr>
        <p:cxnSp>
          <p:nvCxnSpPr>
            <p:cNvPr id="27" name="Straight Connector 26">
              <a:extLst>
                <a:ext uri="{FF2B5EF4-FFF2-40B4-BE49-F238E27FC236}">
                  <a16:creationId xmlns:a16="http://schemas.microsoft.com/office/drawing/2014/main" id="{3D26CEB3-5AE4-4088-AD63-396DB50F28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AA9279A-AD34-474C-834E-6BF658144A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B3589559-7D9A-4ECD-90BB-A5565E2DAE7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01B1A71-DCEA-4EB2-8133-98A2CD6F098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32" name="Group 31">
            <a:extLst>
              <a:ext uri="{FF2B5EF4-FFF2-40B4-BE49-F238E27FC236}">
                <a16:creationId xmlns:a16="http://schemas.microsoft.com/office/drawing/2014/main" id="{80E95A5C-1E97-41C3-9DEC-245FF6DEBF1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33" name="Oval 32">
              <a:extLst>
                <a:ext uri="{FF2B5EF4-FFF2-40B4-BE49-F238E27FC236}">
                  <a16:creationId xmlns:a16="http://schemas.microsoft.com/office/drawing/2014/main" id="{8D3C3374-C720-4FCD-B6CD-AEF1D1A6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7639E2EF-4D23-4EA3-B29E-D6362FF722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730820A4-6CEA-4BF7-8DE4-F5B2D2EB23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F320E002-8AED-4D4F-A104-0585FFFB9A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Oval 36">
              <a:extLst>
                <a:ext uri="{FF2B5EF4-FFF2-40B4-BE49-F238E27FC236}">
                  <a16:creationId xmlns:a16="http://schemas.microsoft.com/office/drawing/2014/main" id="{6A0BF3F3-3A09-42CE-9483-114BD01DD9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B233BD5C-DFC7-4EB7-B348-7C9B5B8D0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0" name="Rectangle 39">
            <a:extLst>
              <a:ext uri="{FF2B5EF4-FFF2-40B4-BE49-F238E27FC236}">
                <a16:creationId xmlns:a16="http://schemas.microsoft.com/office/drawing/2014/main" id="{A00D2CE1-35C1-46E6-BD59-CEE668BD90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A58DCE86-9AE1-46D1-96D6-04B8B3EDF6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43" name="Straight Connector 42">
              <a:extLst>
                <a:ext uri="{FF2B5EF4-FFF2-40B4-BE49-F238E27FC236}">
                  <a16:creationId xmlns:a16="http://schemas.microsoft.com/office/drawing/2014/main" id="{89B74739-D423-4F25-A976-0A6CD86D17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6018E700-FF08-42AA-9237-24E7A74AD3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46B3488A-8A55-403E-B9C9-75AFA0CF53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15089B9D-BA8D-4A64-B95F-33940D9D68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48" name="Rectangle 47">
            <a:extLst>
              <a:ext uri="{FF2B5EF4-FFF2-40B4-BE49-F238E27FC236}">
                <a16:creationId xmlns:a16="http://schemas.microsoft.com/office/drawing/2014/main" id="{E18403B7-F2C7-4C07-8522-21C319109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49">
            <a:extLst>
              <a:ext uri="{FF2B5EF4-FFF2-40B4-BE49-F238E27FC236}">
                <a16:creationId xmlns:a16="http://schemas.microsoft.com/office/drawing/2014/main" id="{23B58CC6-A99E-43AF-A467-256F19287F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51" name="Straight Connector 50">
              <a:extLst>
                <a:ext uri="{FF2B5EF4-FFF2-40B4-BE49-F238E27FC236}">
                  <a16:creationId xmlns:a16="http://schemas.microsoft.com/office/drawing/2014/main" id="{8FE97852-3A18-4317-B17E-8C45174F96F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F9D0BC6E-6D0B-4589-B1BF-372BAA3839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530B892E-E062-4B0A-B79E-E55D36EC9AE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8D1A4DF9-C28A-4C0A-B273-702F0C4880F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1AF14028-AF8A-4E7B-BECA-72B803D835F0}"/>
              </a:ext>
            </a:extLst>
          </p:cNvPr>
          <p:cNvSpPr>
            <a:spLocks noGrp="1"/>
          </p:cNvSpPr>
          <p:nvPr>
            <p:ph type="title"/>
          </p:nvPr>
        </p:nvSpPr>
        <p:spPr>
          <a:xfrm>
            <a:off x="630936" y="495992"/>
            <a:ext cx="4195140" cy="5638831"/>
          </a:xfrm>
          <a:noFill/>
        </p:spPr>
        <p:txBody>
          <a:bodyPr anchor="ctr">
            <a:normAutofit/>
          </a:bodyPr>
          <a:lstStyle/>
          <a:p>
            <a:r>
              <a:rPr lang="en-US" sz="4800"/>
              <a:t>Solutions to ethical problem</a:t>
            </a:r>
          </a:p>
        </p:txBody>
      </p:sp>
      <p:graphicFrame>
        <p:nvGraphicFramePr>
          <p:cNvPr id="18" name="Content Placeholder 2">
            <a:extLst>
              <a:ext uri="{FF2B5EF4-FFF2-40B4-BE49-F238E27FC236}">
                <a16:creationId xmlns:a16="http://schemas.microsoft.com/office/drawing/2014/main" id="{E9D3B9E1-80FF-4057-B043-0D534EFD49EC}"/>
              </a:ext>
            </a:extLst>
          </p:cNvPr>
          <p:cNvGraphicFramePr>
            <a:graphicFrameLocks noGrp="1"/>
          </p:cNvGraphicFramePr>
          <p:nvPr>
            <p:ph idx="1"/>
            <p:extLst>
              <p:ext uri="{D42A27DB-BD31-4B8C-83A1-F6EECF244321}">
                <p14:modId xmlns:p14="http://schemas.microsoft.com/office/powerpoint/2010/main" val="2734241463"/>
              </p:ext>
            </p:extLst>
          </p:nvPr>
        </p:nvGraphicFramePr>
        <p:xfrm>
          <a:off x="4915947" y="866585"/>
          <a:ext cx="6253722" cy="50561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7789288"/>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48" name="Group 47">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49"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50"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51"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52"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53"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54"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A5B912DF-0A00-4B08-BB9D-E4FA36D92E4D}"/>
              </a:ext>
            </a:extLst>
          </p:cNvPr>
          <p:cNvSpPr>
            <a:spLocks noGrp="1"/>
          </p:cNvSpPr>
          <p:nvPr>
            <p:ph type="title"/>
          </p:nvPr>
        </p:nvSpPr>
        <p:spPr>
          <a:xfrm>
            <a:off x="535020" y="685800"/>
            <a:ext cx="2780271" cy="5105400"/>
          </a:xfrm>
        </p:spPr>
        <p:txBody>
          <a:bodyPr>
            <a:normAutofit/>
          </a:bodyPr>
          <a:lstStyle/>
          <a:p>
            <a:r>
              <a:rPr lang="en-US" sz="4000">
                <a:solidFill>
                  <a:srgbClr val="FFFFFF"/>
                </a:solidFill>
              </a:rPr>
              <a:t>Major moments</a:t>
            </a:r>
            <a:br>
              <a:rPr lang="en-US" sz="4000">
                <a:solidFill>
                  <a:srgbClr val="FFFFFF"/>
                </a:solidFill>
              </a:rPr>
            </a:br>
            <a:r>
              <a:rPr lang="en-US" sz="4000">
                <a:solidFill>
                  <a:srgbClr val="FFFFFF"/>
                </a:solidFill>
              </a:rPr>
              <a:t>- Scenes</a:t>
            </a:r>
          </a:p>
        </p:txBody>
      </p:sp>
      <p:graphicFrame>
        <p:nvGraphicFramePr>
          <p:cNvPr id="5" name="Content Placeholder 2">
            <a:extLst>
              <a:ext uri="{FF2B5EF4-FFF2-40B4-BE49-F238E27FC236}">
                <a16:creationId xmlns:a16="http://schemas.microsoft.com/office/drawing/2014/main" id="{534DC96F-C69C-4676-86AD-B0E72CD3A0A0}"/>
              </a:ext>
            </a:extLst>
          </p:cNvPr>
          <p:cNvGraphicFramePr>
            <a:graphicFrameLocks noGrp="1"/>
          </p:cNvGraphicFramePr>
          <p:nvPr>
            <p:ph idx="1"/>
            <p:extLst>
              <p:ext uri="{D42A27DB-BD31-4B8C-83A1-F6EECF244321}">
                <p14:modId xmlns:p14="http://schemas.microsoft.com/office/powerpoint/2010/main" val="3572162151"/>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2238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4E0A5C5C-2A95-428E-9F6A-0D29EBD57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8395" y="1040837"/>
            <a:ext cx="4754948" cy="4754948"/>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1056F38F-7C4E-461D-8709-7D0024AE1F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411" y="1029607"/>
            <a:ext cx="4754948" cy="4754948"/>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C7278469-3C3C-49CE-AEEE-E176A4900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960" y="934855"/>
            <a:ext cx="4754948" cy="4754948"/>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323D356-7790-42EB-A9CB-9C2D67A5800E}"/>
              </a:ext>
            </a:extLst>
          </p:cNvPr>
          <p:cNvSpPr>
            <a:spLocks noGrp="1"/>
          </p:cNvSpPr>
          <p:nvPr>
            <p:ph type="title"/>
          </p:nvPr>
        </p:nvSpPr>
        <p:spPr>
          <a:xfrm>
            <a:off x="1102368" y="1877492"/>
            <a:ext cx="4030132" cy="3215373"/>
          </a:xfrm>
        </p:spPr>
        <p:txBody>
          <a:bodyPr>
            <a:normAutofit/>
          </a:bodyPr>
          <a:lstStyle/>
          <a:p>
            <a:pPr algn="ctr"/>
            <a:r>
              <a:rPr lang="en-US">
                <a:solidFill>
                  <a:schemeClr val="bg1"/>
                </a:solidFill>
              </a:rPr>
              <a:t>Characters</a:t>
            </a:r>
          </a:p>
        </p:txBody>
      </p:sp>
      <p:grpSp>
        <p:nvGrpSpPr>
          <p:cNvPr id="16" name="Group 15">
            <a:extLst>
              <a:ext uri="{FF2B5EF4-FFF2-40B4-BE49-F238E27FC236}">
                <a16:creationId xmlns:a16="http://schemas.microsoft.com/office/drawing/2014/main" id="{93DC754C-7E09-422D-A8BB-AF632E90DF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17" name="Freeform: Shape 16">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8" name="Freeform: Shape 17">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20" name="Graphic 212">
            <a:extLst>
              <a:ext uri="{FF2B5EF4-FFF2-40B4-BE49-F238E27FC236}">
                <a16:creationId xmlns:a16="http://schemas.microsoft.com/office/drawing/2014/main" id="{4C6598AB-1C17-4D54-951C-A082D94ACB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8524" y="457812"/>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2" name="Graphic 212">
            <a:extLst>
              <a:ext uri="{FF2B5EF4-FFF2-40B4-BE49-F238E27FC236}">
                <a16:creationId xmlns:a16="http://schemas.microsoft.com/office/drawing/2014/main" id="{C83B66D7-137D-4AC1-B172-53D60F08BE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8524" y="457812"/>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4" name="Oval 23">
            <a:extLst>
              <a:ext uri="{FF2B5EF4-FFF2-40B4-BE49-F238E27FC236}">
                <a16:creationId xmlns:a16="http://schemas.microsoft.com/office/drawing/2014/main" id="{F6B92503-6984-4D15-8B98-8718709B78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976" y="4946663"/>
            <a:ext cx="319941" cy="319941"/>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6" name="Oval 25">
            <a:extLst>
              <a:ext uri="{FF2B5EF4-FFF2-40B4-BE49-F238E27FC236}">
                <a16:creationId xmlns:a16="http://schemas.microsoft.com/office/drawing/2014/main" id="{08DDF938-524E-4C18-A47D-C00627832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976" y="4946663"/>
            <a:ext cx="319941" cy="319941"/>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a:extLst>
              <a:ext uri="{FF2B5EF4-FFF2-40B4-BE49-F238E27FC236}">
                <a16:creationId xmlns:a16="http://schemas.microsoft.com/office/drawing/2014/main" id="{2AEC1A54-5E17-4EBA-A34C-B32C2FCAD30E}"/>
              </a:ext>
            </a:extLst>
          </p:cNvPr>
          <p:cNvSpPr>
            <a:spLocks noGrp="1"/>
          </p:cNvSpPr>
          <p:nvPr>
            <p:ph idx="1"/>
          </p:nvPr>
        </p:nvSpPr>
        <p:spPr>
          <a:xfrm>
            <a:off x="6234868" y="1130846"/>
            <a:ext cx="5217173" cy="5185978"/>
          </a:xfrm>
        </p:spPr>
        <p:txBody>
          <a:bodyPr>
            <a:normAutofit/>
          </a:bodyPr>
          <a:lstStyle/>
          <a:p>
            <a:r>
              <a:rPr lang="en-US" sz="1600" dirty="0">
                <a:solidFill>
                  <a:schemeClr val="bg1"/>
                </a:solidFill>
              </a:rPr>
              <a:t>Annie – Main Character</a:t>
            </a:r>
          </a:p>
          <a:p>
            <a:pPr lvl="1"/>
            <a:r>
              <a:rPr lang="en-US" sz="1600" dirty="0">
                <a:solidFill>
                  <a:schemeClr val="bg1"/>
                </a:solidFill>
              </a:rPr>
              <a:t>Girl who gets bullied because she is a lesbian</a:t>
            </a:r>
          </a:p>
          <a:p>
            <a:pPr lvl="1"/>
            <a:r>
              <a:rPr lang="en-US" sz="1600" dirty="0">
                <a:solidFill>
                  <a:schemeClr val="bg1"/>
                </a:solidFill>
              </a:rPr>
              <a:t>Runs away from school and moves to more LGBTQ friendly area</a:t>
            </a:r>
          </a:p>
          <a:p>
            <a:r>
              <a:rPr lang="en-US" sz="1600" dirty="0">
                <a:solidFill>
                  <a:schemeClr val="bg1"/>
                </a:solidFill>
              </a:rPr>
              <a:t>Sarah – Main bully</a:t>
            </a:r>
          </a:p>
          <a:p>
            <a:r>
              <a:rPr lang="en-US" sz="1600" dirty="0">
                <a:solidFill>
                  <a:schemeClr val="bg1"/>
                </a:solidFill>
              </a:rPr>
              <a:t>Kim and Vanessa – two weaker bullies just follow Sarah’s lead, later fall in love with each other</a:t>
            </a:r>
          </a:p>
          <a:p>
            <a:r>
              <a:rPr lang="en-US" sz="1600" dirty="0">
                <a:solidFill>
                  <a:schemeClr val="bg1"/>
                </a:solidFill>
              </a:rPr>
              <a:t>Mom and Dad </a:t>
            </a:r>
          </a:p>
          <a:p>
            <a:pPr lvl="1"/>
            <a:r>
              <a:rPr lang="en-US" sz="1600" dirty="0">
                <a:solidFill>
                  <a:schemeClr val="bg1"/>
                </a:solidFill>
              </a:rPr>
              <a:t>Supportive loving parents who will do anything to protect and support their daughters</a:t>
            </a:r>
          </a:p>
          <a:p>
            <a:r>
              <a:rPr lang="en-US" sz="1600" dirty="0">
                <a:solidFill>
                  <a:schemeClr val="bg1"/>
                </a:solidFill>
              </a:rPr>
              <a:t>Older Sister</a:t>
            </a:r>
          </a:p>
          <a:p>
            <a:pPr lvl="1"/>
            <a:r>
              <a:rPr lang="en-US" sz="1600" dirty="0">
                <a:solidFill>
                  <a:schemeClr val="bg1"/>
                </a:solidFill>
              </a:rPr>
              <a:t>Successful political woman/activist</a:t>
            </a:r>
          </a:p>
          <a:p>
            <a:pPr lvl="1"/>
            <a:r>
              <a:rPr lang="en-US" sz="1600" dirty="0">
                <a:solidFill>
                  <a:schemeClr val="bg1"/>
                </a:solidFill>
              </a:rPr>
              <a:t>Annie’s best friend</a:t>
            </a:r>
          </a:p>
          <a:p>
            <a:pPr lvl="1"/>
            <a:endParaRPr lang="en-US" dirty="0">
              <a:solidFill>
                <a:schemeClr val="bg1"/>
              </a:solidFill>
            </a:endParaRPr>
          </a:p>
          <a:p>
            <a:pPr lvl="1"/>
            <a:endParaRPr lang="en-US" dirty="0">
              <a:solidFill>
                <a:schemeClr val="bg1"/>
              </a:solidFill>
            </a:endParaRPr>
          </a:p>
          <a:p>
            <a:pPr marL="457200" lvl="1" indent="0">
              <a:buNone/>
            </a:pPr>
            <a:endParaRPr lang="en-US" dirty="0">
              <a:solidFill>
                <a:schemeClr val="bg1"/>
              </a:solidFill>
            </a:endParaRPr>
          </a:p>
          <a:p>
            <a:endParaRPr lang="en-US" dirty="0">
              <a:solidFill>
                <a:schemeClr val="bg1"/>
              </a:solidFill>
            </a:endParaRPr>
          </a:p>
        </p:txBody>
      </p:sp>
      <p:grpSp>
        <p:nvGrpSpPr>
          <p:cNvPr id="28" name="Graphic 185">
            <a:extLst>
              <a:ext uri="{FF2B5EF4-FFF2-40B4-BE49-F238E27FC236}">
                <a16:creationId xmlns:a16="http://schemas.microsoft.com/office/drawing/2014/main" id="{3773FAF5-C452-4455-9411-D6AF5EBD4C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812239" y="6139464"/>
            <a:ext cx="1054466" cy="469689"/>
            <a:chOff x="9841624" y="4115729"/>
            <a:chExt cx="602169" cy="268223"/>
          </a:xfrm>
          <a:solidFill>
            <a:schemeClr val="bg1"/>
          </a:solidFill>
        </p:grpSpPr>
        <p:sp>
          <p:nvSpPr>
            <p:cNvPr id="29" name="Freeform: Shape 28">
              <a:extLst>
                <a:ext uri="{FF2B5EF4-FFF2-40B4-BE49-F238E27FC236}">
                  <a16:creationId xmlns:a16="http://schemas.microsoft.com/office/drawing/2014/main" id="{1ECA0D96-F63C-4F7B-BE16-0F3FE76D7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74F83A81-0546-400A-918A-90C9C48B81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9741F692-A5B6-4215-86D9-B1FD4FF26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CC0876CB-9C60-4580-8FED-CD64EC7664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A879B3B7-48DB-4D3A-BB33-02766EAD3D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1835634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364B59CF-C197-4755-8DE4-C76075B30E08}"/>
              </a:ext>
            </a:extLst>
          </p:cNvPr>
          <p:cNvSpPr>
            <a:spLocks noGrp="1"/>
          </p:cNvSpPr>
          <p:nvPr>
            <p:ph type="title"/>
          </p:nvPr>
        </p:nvSpPr>
        <p:spPr>
          <a:xfrm>
            <a:off x="838200" y="669925"/>
            <a:ext cx="4508946" cy="1325563"/>
          </a:xfrm>
        </p:spPr>
        <p:txBody>
          <a:bodyPr anchor="b">
            <a:normAutofit/>
          </a:bodyPr>
          <a:lstStyle/>
          <a:p>
            <a:pPr algn="r"/>
            <a:r>
              <a:rPr lang="en-US">
                <a:solidFill>
                  <a:schemeClr val="bg1"/>
                </a:solidFill>
              </a:rPr>
              <a:t>Summary	</a:t>
            </a: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71FD688-BFD1-474C-A394-F920DD3D6D80}"/>
              </a:ext>
            </a:extLst>
          </p:cNvPr>
          <p:cNvSpPr>
            <a:spLocks noGrp="1"/>
          </p:cNvSpPr>
          <p:nvPr>
            <p:ph idx="1"/>
          </p:nvPr>
        </p:nvSpPr>
        <p:spPr>
          <a:xfrm>
            <a:off x="1392667" y="2398957"/>
            <a:ext cx="9406666" cy="3526144"/>
          </a:xfrm>
        </p:spPr>
        <p:txBody>
          <a:bodyPr>
            <a:normAutofit fontScale="92500" lnSpcReduction="10000"/>
          </a:bodyPr>
          <a:lstStyle/>
          <a:p>
            <a:r>
              <a:rPr lang="en-US" sz="1700" dirty="0">
                <a:solidFill>
                  <a:schemeClr val="bg1"/>
                </a:solidFill>
              </a:rPr>
              <a:t>Annie, a lesbian girl in middle school, has a loving and supportive family. She is very close with her sister and her parents. Annie had a history of being bullied for her sexuality, especially by a clique of three beautiful girls who seemed to think they ran the school, Sarah, Vanessa, and Kim. The bullying only got worse as middle school came to an end. Annie had been letting her grades drop and isolating herself more. She copes by painting. One day Annie found a twitter made to cyberbully Annie and post homophobic memes. Her and her sister tracked the IP address to Sarah’s address. Annie reported the twitter and on the last day of middle school she confronted Sarah. Sarah denied that she was the one running the twitter account and the conversation rose to yelling and screaming. The user gets three choices as Annie: slap Sarah, Lick/kiss Sarah, or snap her fingers and make her disappear… She came home that day empowered and sat her parents down for a serious talk where she said that she wanted to move cities. She was going to move in with her grandparents if the family did not want to move for her high school years. Annie’s mom and dad decided to move to Seattle where they knew that Annie would not be judged for her sexuality. She fell in love their and is now happily married to another woman and is a huge advocate for equality and her own nonprofit to support the LGBTQ community. The biggest bully ended up with no friends, no lover and miserable for the rest of their life while the two back up bullies begin dating and fall in love, obviously excluding Sarah from their life completely.</a:t>
            </a: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1145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9" name="Rectangle 138">
            <a:extLst>
              <a:ext uri="{FF2B5EF4-FFF2-40B4-BE49-F238E27FC236}">
                <a16:creationId xmlns:a16="http://schemas.microsoft.com/office/drawing/2014/main" id="{D462EE7E-14DF-497D-AE08-F6623DB88E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FCAED2-6CE8-4974-8281-60AA5B717357}"/>
              </a:ext>
            </a:extLst>
          </p:cNvPr>
          <p:cNvSpPr>
            <a:spLocks noGrp="1"/>
          </p:cNvSpPr>
          <p:nvPr>
            <p:ph type="title"/>
          </p:nvPr>
        </p:nvSpPr>
        <p:spPr>
          <a:xfrm>
            <a:off x="7989259" y="891540"/>
            <a:ext cx="3507415" cy="1346693"/>
          </a:xfrm>
        </p:spPr>
        <p:txBody>
          <a:bodyPr>
            <a:normAutofit/>
          </a:bodyPr>
          <a:lstStyle/>
          <a:p>
            <a:r>
              <a:rPr lang="en-US" sz="3600" dirty="0"/>
              <a:t>Annie</a:t>
            </a:r>
          </a:p>
        </p:txBody>
      </p:sp>
      <p:sp>
        <p:nvSpPr>
          <p:cNvPr id="141" name="Rectangle 140">
            <a:extLst>
              <a:ext uri="{FF2B5EF4-FFF2-40B4-BE49-F238E27FC236}">
                <a16:creationId xmlns:a16="http://schemas.microsoft.com/office/drawing/2014/main" id="{E91A02E6-21B6-4047-829E-3C04D69554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ee the source image">
            <a:extLst>
              <a:ext uri="{FF2B5EF4-FFF2-40B4-BE49-F238E27FC236}">
                <a16:creationId xmlns:a16="http://schemas.microsoft.com/office/drawing/2014/main" id="{18200887-97B6-4DC5-B828-B2F10CA4B50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044110" y="1179874"/>
            <a:ext cx="2966332" cy="4494442"/>
          </a:xfrm>
          <a:prstGeom prst="rect">
            <a:avLst/>
          </a:prstGeom>
          <a:noFill/>
          <a:effectLst>
            <a:outerShdw blurRad="406400" dist="317500" dir="5400000" sx="89000" sy="89000" rotWithShape="0">
              <a:prstClr val="black">
                <a:alpha val="15000"/>
              </a:prstClr>
            </a:outerShdw>
          </a:effectLst>
          <a:extLst>
            <a:ext uri="{909E8E84-426E-40DD-AFC4-6F175D3DCCD1}">
              <a14:hiddenFill xmlns:a14="http://schemas.microsoft.com/office/drawing/2010/main">
                <a:solidFill>
                  <a:srgbClr val="FFFFFF"/>
                </a:solidFill>
              </a14:hiddenFill>
            </a:ext>
          </a:extLst>
        </p:spPr>
      </p:pic>
      <p:pic>
        <p:nvPicPr>
          <p:cNvPr id="1028" name="Picture 4" descr="Image result for girl painting a picture cartoon sad">
            <a:extLst>
              <a:ext uri="{FF2B5EF4-FFF2-40B4-BE49-F238E27FC236}">
                <a16:creationId xmlns:a16="http://schemas.microsoft.com/office/drawing/2014/main" id="{330398FD-774A-47E4-8697-7C48564DA973}"/>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332176" y="1426934"/>
            <a:ext cx="2989932" cy="4000322"/>
          </a:xfrm>
          <a:prstGeom prst="rect">
            <a:avLst/>
          </a:prstGeom>
          <a:noFill/>
          <a:effectLst>
            <a:outerShdw blurRad="406400" dist="317500" dir="5400000" sx="89000" sy="89000" rotWithShape="0">
              <a:prstClr val="black">
                <a:alpha val="15000"/>
              </a:prstClr>
            </a:outerShdw>
          </a:effectLst>
          <a:extLst>
            <a:ext uri="{909E8E84-426E-40DD-AFC4-6F175D3DCCD1}">
              <a14:hiddenFill xmlns:a14="http://schemas.microsoft.com/office/drawing/2010/main">
                <a:solidFill>
                  <a:srgbClr val="FFFFFF"/>
                </a:solidFill>
              </a14:hiddenFill>
            </a:ext>
          </a:extLst>
        </p:spPr>
      </p:pic>
      <p:sp>
        <p:nvSpPr>
          <p:cNvPr id="1030" name="Content Placeholder 1029">
            <a:extLst>
              <a:ext uri="{FF2B5EF4-FFF2-40B4-BE49-F238E27FC236}">
                <a16:creationId xmlns:a16="http://schemas.microsoft.com/office/drawing/2014/main" id="{C1D9D2A2-86AF-47A0-814F-ADF296E24F17}"/>
              </a:ext>
            </a:extLst>
          </p:cNvPr>
          <p:cNvSpPr>
            <a:spLocks noGrp="1"/>
          </p:cNvSpPr>
          <p:nvPr>
            <p:ph idx="1"/>
          </p:nvPr>
        </p:nvSpPr>
        <p:spPr>
          <a:xfrm>
            <a:off x="7989259" y="2399100"/>
            <a:ext cx="3507415" cy="3645083"/>
          </a:xfrm>
        </p:spPr>
        <p:txBody>
          <a:bodyPr>
            <a:normAutofit/>
          </a:bodyPr>
          <a:lstStyle/>
          <a:p>
            <a:r>
              <a:rPr lang="en-US" sz="2000" dirty="0"/>
              <a:t>Long hair, white with rainbow bangs</a:t>
            </a:r>
          </a:p>
          <a:p>
            <a:endParaRPr lang="en-US" sz="2000" dirty="0"/>
          </a:p>
        </p:txBody>
      </p:sp>
      <mc:AlternateContent xmlns:mc="http://schemas.openxmlformats.org/markup-compatibility/2006">
        <mc:Choice xmlns:p14="http://schemas.microsoft.com/office/powerpoint/2010/main" Requires="p14">
          <p:contentPart p14:bwMode="auto" r:id="rId4">
            <p14:nvContentPartPr>
              <p14:cNvPr id="4" name="Ink 3">
                <a:extLst>
                  <a:ext uri="{FF2B5EF4-FFF2-40B4-BE49-F238E27FC236}">
                    <a16:creationId xmlns:a16="http://schemas.microsoft.com/office/drawing/2014/main" id="{9E2B7C14-911B-4AFE-B969-31F1DEF6C43F}"/>
                  </a:ext>
                </a:extLst>
              </p14:cNvPr>
              <p14:cNvContentPartPr/>
              <p14:nvPr/>
            </p14:nvContentPartPr>
            <p14:xfrm>
              <a:off x="1398640" y="4882627"/>
              <a:ext cx="263160" cy="230400"/>
            </p14:xfrm>
          </p:contentPart>
        </mc:Choice>
        <mc:Fallback>
          <p:pic>
            <p:nvPicPr>
              <p:cNvPr id="4" name="Ink 3">
                <a:extLst>
                  <a:ext uri="{FF2B5EF4-FFF2-40B4-BE49-F238E27FC236}">
                    <a16:creationId xmlns:a16="http://schemas.microsoft.com/office/drawing/2014/main" id="{9E2B7C14-911B-4AFE-B969-31F1DEF6C43F}"/>
                  </a:ext>
                </a:extLst>
              </p:cNvPr>
              <p:cNvPicPr/>
              <p:nvPr/>
            </p:nvPicPr>
            <p:blipFill>
              <a:blip r:embed="rId5"/>
              <a:stretch>
                <a:fillRect/>
              </a:stretch>
            </p:blipFill>
            <p:spPr>
              <a:xfrm>
                <a:off x="1390000" y="4873627"/>
                <a:ext cx="280800" cy="24804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5" name="Ink 4">
                <a:extLst>
                  <a:ext uri="{FF2B5EF4-FFF2-40B4-BE49-F238E27FC236}">
                    <a16:creationId xmlns:a16="http://schemas.microsoft.com/office/drawing/2014/main" id="{A971AE57-8ED9-4ACA-80B1-D3DA86C4F33E}"/>
                  </a:ext>
                </a:extLst>
              </p14:cNvPr>
              <p14:cNvContentPartPr/>
              <p14:nvPr/>
            </p14:nvContentPartPr>
            <p14:xfrm>
              <a:off x="1274440" y="4678147"/>
              <a:ext cx="1026360" cy="683280"/>
            </p14:xfrm>
          </p:contentPart>
        </mc:Choice>
        <mc:Fallback>
          <p:pic>
            <p:nvPicPr>
              <p:cNvPr id="5" name="Ink 4">
                <a:extLst>
                  <a:ext uri="{FF2B5EF4-FFF2-40B4-BE49-F238E27FC236}">
                    <a16:creationId xmlns:a16="http://schemas.microsoft.com/office/drawing/2014/main" id="{A971AE57-8ED9-4ACA-80B1-D3DA86C4F33E}"/>
                  </a:ext>
                </a:extLst>
              </p:cNvPr>
              <p:cNvPicPr/>
              <p:nvPr/>
            </p:nvPicPr>
            <p:blipFill>
              <a:blip r:embed="rId7"/>
              <a:stretch>
                <a:fillRect/>
              </a:stretch>
            </p:blipFill>
            <p:spPr>
              <a:xfrm>
                <a:off x="1211440" y="4615507"/>
                <a:ext cx="1152000" cy="808920"/>
              </a:xfrm>
              <a:prstGeom prst="rect">
                <a:avLst/>
              </a:prstGeom>
            </p:spPr>
          </p:pic>
        </mc:Fallback>
      </mc:AlternateContent>
    </p:spTree>
    <p:extLst>
      <p:ext uri="{BB962C8B-B14F-4D97-AF65-F5344CB8AC3E}">
        <p14:creationId xmlns:p14="http://schemas.microsoft.com/office/powerpoint/2010/main" val="811731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0A1644B-045B-40C4-B945-F5CC9E542BE3}"/>
              </a:ext>
            </a:extLst>
          </p:cNvPr>
          <p:cNvSpPr>
            <a:spLocks noGrp="1"/>
          </p:cNvSpPr>
          <p:nvPr>
            <p:ph type="title"/>
          </p:nvPr>
        </p:nvSpPr>
        <p:spPr>
          <a:xfrm>
            <a:off x="804672" y="640080"/>
            <a:ext cx="3282696" cy="5257800"/>
          </a:xfrm>
        </p:spPr>
        <p:txBody>
          <a:bodyPr>
            <a:normAutofit/>
          </a:bodyPr>
          <a:lstStyle/>
          <a:p>
            <a:r>
              <a:rPr lang="en-US">
                <a:solidFill>
                  <a:schemeClr val="bg1"/>
                </a:solidFill>
              </a:rPr>
              <a:t>Problem</a:t>
            </a:r>
          </a:p>
        </p:txBody>
      </p:sp>
      <p:sp>
        <p:nvSpPr>
          <p:cNvPr id="3" name="Content Placeholder 2">
            <a:extLst>
              <a:ext uri="{FF2B5EF4-FFF2-40B4-BE49-F238E27FC236}">
                <a16:creationId xmlns:a16="http://schemas.microsoft.com/office/drawing/2014/main" id="{AA562CED-AC1A-4D41-9414-4DDDEF907141}"/>
              </a:ext>
            </a:extLst>
          </p:cNvPr>
          <p:cNvSpPr>
            <a:spLocks noGrp="1"/>
          </p:cNvSpPr>
          <p:nvPr>
            <p:ph idx="1"/>
          </p:nvPr>
        </p:nvSpPr>
        <p:spPr>
          <a:xfrm>
            <a:off x="5358384" y="640081"/>
            <a:ext cx="6024654" cy="5257800"/>
          </a:xfrm>
        </p:spPr>
        <p:txBody>
          <a:bodyPr anchor="ctr">
            <a:normAutofit/>
          </a:bodyPr>
          <a:lstStyle/>
          <a:p>
            <a:r>
              <a:rPr lang="en-US" sz="2400" dirty="0"/>
              <a:t>Annie is being bullied because she is openly gay.</a:t>
            </a:r>
          </a:p>
          <a:p>
            <a:pPr lvl="1"/>
            <a:r>
              <a:rPr lang="en-US" dirty="0"/>
              <a:t>She lives in a very Christian town.</a:t>
            </a:r>
          </a:p>
          <a:p>
            <a:pPr lvl="1"/>
            <a:r>
              <a:rPr lang="en-US" dirty="0"/>
              <a:t>She has rainbow hair and dresses more abstract than her classmates.</a:t>
            </a:r>
          </a:p>
          <a:p>
            <a:pPr lvl="3"/>
            <a:r>
              <a:rPr lang="en-US" dirty="0"/>
              <a:t>She stands out.</a:t>
            </a:r>
          </a:p>
        </p:txBody>
      </p:sp>
    </p:spTree>
    <p:extLst>
      <p:ext uri="{BB962C8B-B14F-4D97-AF65-F5344CB8AC3E}">
        <p14:creationId xmlns:p14="http://schemas.microsoft.com/office/powerpoint/2010/main" val="2391803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9">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1">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42C2161-581A-4639-B125-E58AA0E89F6D}"/>
              </a:ext>
            </a:extLst>
          </p:cNvPr>
          <p:cNvSpPr>
            <a:spLocks noGrp="1"/>
          </p:cNvSpPr>
          <p:nvPr>
            <p:ph type="title"/>
          </p:nvPr>
        </p:nvSpPr>
        <p:spPr>
          <a:xfrm>
            <a:off x="838200" y="704088"/>
            <a:ext cx="3529953" cy="2980944"/>
          </a:xfrm>
        </p:spPr>
        <p:txBody>
          <a:bodyPr>
            <a:normAutofit/>
          </a:bodyPr>
          <a:lstStyle/>
          <a:p>
            <a:r>
              <a:rPr lang="en-US">
                <a:solidFill>
                  <a:schemeClr val="bg1"/>
                </a:solidFill>
              </a:rPr>
              <a:t>Solution</a:t>
            </a:r>
          </a:p>
        </p:txBody>
      </p:sp>
      <p:sp>
        <p:nvSpPr>
          <p:cNvPr id="3" name="Content Placeholder 2">
            <a:extLst>
              <a:ext uri="{FF2B5EF4-FFF2-40B4-BE49-F238E27FC236}">
                <a16:creationId xmlns:a16="http://schemas.microsoft.com/office/drawing/2014/main" id="{86091B42-6208-47E9-9884-3BB8286A8879}"/>
              </a:ext>
            </a:extLst>
          </p:cNvPr>
          <p:cNvSpPr>
            <a:spLocks noGrp="1"/>
          </p:cNvSpPr>
          <p:nvPr>
            <p:ph idx="1"/>
          </p:nvPr>
        </p:nvSpPr>
        <p:spPr>
          <a:xfrm>
            <a:off x="6212410" y="704088"/>
            <a:ext cx="5135293" cy="5248656"/>
          </a:xfrm>
        </p:spPr>
        <p:txBody>
          <a:bodyPr anchor="ctr">
            <a:normAutofit/>
          </a:bodyPr>
          <a:lstStyle/>
          <a:p>
            <a:r>
              <a:rPr lang="en-US" sz="2000" dirty="0"/>
              <a:t>Annie copes by painting.</a:t>
            </a:r>
          </a:p>
          <a:p>
            <a:r>
              <a:rPr lang="en-US" sz="2000" dirty="0"/>
              <a:t>Eventually Annie had enough and stood up to the bullies.</a:t>
            </a:r>
          </a:p>
          <a:p>
            <a:pPr lvl="1"/>
            <a:r>
              <a:rPr lang="en-US" sz="2000" dirty="0"/>
              <a:t>She produced a plan, either to have her family move or she would live with her grandparents.</a:t>
            </a:r>
          </a:p>
          <a:p>
            <a:r>
              <a:rPr lang="en-US" sz="2000" dirty="0"/>
              <a:t>The family decided to move to Seattle.</a:t>
            </a:r>
          </a:p>
          <a:p>
            <a:pPr lvl="1"/>
            <a:r>
              <a:rPr lang="en-US" sz="2000" dirty="0"/>
              <a:t>Annie joined an LGBTQ support group, fell in love, and realized how terrible the bullies from her school were.</a:t>
            </a:r>
          </a:p>
          <a:p>
            <a:pPr lvl="2"/>
            <a:r>
              <a:rPr lang="en-US" dirty="0"/>
              <a:t>She decided to choose a career where she could promote and work for LGBTQ rights.</a:t>
            </a:r>
          </a:p>
        </p:txBody>
      </p:sp>
    </p:spTree>
    <p:extLst>
      <p:ext uri="{BB962C8B-B14F-4D97-AF65-F5344CB8AC3E}">
        <p14:creationId xmlns:p14="http://schemas.microsoft.com/office/powerpoint/2010/main" val="81191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87F4F1C-8D3D-4EC1-B72D-A0470A5A0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D1E3DD61-64DB-46AD-B249-E273CD86B05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296011"/>
            <a:ext cx="12192000" cy="3561989"/>
            <a:chOff x="0" y="3296011"/>
            <a:chExt cx="12192000" cy="3561989"/>
          </a:xfrm>
          <a:effectLst>
            <a:outerShdw blurRad="254000" dist="152400" dir="16200000" rotWithShape="0">
              <a:prstClr val="black">
                <a:alpha val="10000"/>
              </a:prstClr>
            </a:outerShdw>
          </a:effectLst>
        </p:grpSpPr>
        <p:grpSp>
          <p:nvGrpSpPr>
            <p:cNvPr id="11" name="Group 10">
              <a:extLst>
                <a:ext uri="{FF2B5EF4-FFF2-40B4-BE49-F238E27FC236}">
                  <a16:creationId xmlns:a16="http://schemas.microsoft.com/office/drawing/2014/main" id="{0D7053D3-590A-4E94-B092-C96EAF744C3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0" y="3681702"/>
              <a:ext cx="12192000" cy="3176298"/>
              <a:chOff x="0" y="3681702"/>
              <a:chExt cx="12192000" cy="3176298"/>
            </a:xfrm>
          </p:grpSpPr>
          <p:sp>
            <p:nvSpPr>
              <p:cNvPr id="15" name="Freeform: Shape 14">
                <a:extLst>
                  <a:ext uri="{FF2B5EF4-FFF2-40B4-BE49-F238E27FC236}">
                    <a16:creationId xmlns:a16="http://schemas.microsoft.com/office/drawing/2014/main" id="{2EB67199-6FF0-4DED-89D1-BAEA95F9F5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D1A0BEEB-C008-4150-A935-C6AAF537DA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2" name="Group 11">
              <a:extLst>
                <a:ext uri="{FF2B5EF4-FFF2-40B4-BE49-F238E27FC236}">
                  <a16:creationId xmlns:a16="http://schemas.microsoft.com/office/drawing/2014/main" id="{05148B0F-801C-45A1-80C1-EEC25A22A7C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44" y="3296011"/>
              <a:ext cx="12191456" cy="2849975"/>
              <a:chOff x="544" y="3296011"/>
              <a:chExt cx="12191456" cy="2849975"/>
            </a:xfrm>
          </p:grpSpPr>
          <p:sp>
            <p:nvSpPr>
              <p:cNvPr id="13" name="Freeform: Shape 12">
                <a:extLst>
                  <a:ext uri="{FF2B5EF4-FFF2-40B4-BE49-F238E27FC236}">
                    <a16:creationId xmlns:a16="http://schemas.microsoft.com/office/drawing/2014/main" id="{E7715ED9-C8CE-4651-82AA-1C4B5F14A0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B911230A-EF3B-4760-9087-E4FBE05BD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blipFill>
                <a:blip r:embed="rId2">
                  <a:alphaModFix amt="57000"/>
                </a:blip>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sp>
        <p:nvSpPr>
          <p:cNvPr id="2" name="Title 1">
            <a:extLst>
              <a:ext uri="{FF2B5EF4-FFF2-40B4-BE49-F238E27FC236}">
                <a16:creationId xmlns:a16="http://schemas.microsoft.com/office/drawing/2014/main" id="{7D7986E0-9952-413F-B456-96D162C5FE36}"/>
              </a:ext>
            </a:extLst>
          </p:cNvPr>
          <p:cNvSpPr>
            <a:spLocks noGrp="1"/>
          </p:cNvSpPr>
          <p:nvPr>
            <p:ph type="title"/>
          </p:nvPr>
        </p:nvSpPr>
        <p:spPr>
          <a:xfrm>
            <a:off x="838199" y="558485"/>
            <a:ext cx="7021513" cy="1155583"/>
          </a:xfrm>
        </p:spPr>
        <p:txBody>
          <a:bodyPr vert="horz" lIns="91440" tIns="45720" rIns="91440" bIns="45720" rtlCol="0" anchor="b">
            <a:normAutofit/>
          </a:bodyPr>
          <a:lstStyle/>
          <a:p>
            <a:r>
              <a:rPr lang="en-US" sz="7200" kern="1200" dirty="0">
                <a:solidFill>
                  <a:schemeClr val="bg1"/>
                </a:solidFill>
                <a:latin typeface="+mj-lt"/>
                <a:ea typeface="+mj-ea"/>
                <a:cs typeface="+mj-cs"/>
              </a:rPr>
              <a:t>Interactivity </a:t>
            </a:r>
          </a:p>
        </p:txBody>
      </p:sp>
      <p:sp>
        <p:nvSpPr>
          <p:cNvPr id="3" name="Content Placeholder 2">
            <a:extLst>
              <a:ext uri="{FF2B5EF4-FFF2-40B4-BE49-F238E27FC236}">
                <a16:creationId xmlns:a16="http://schemas.microsoft.com/office/drawing/2014/main" id="{D8DBD60E-B9C2-4652-960E-E198B69ACAA0}"/>
              </a:ext>
            </a:extLst>
          </p:cNvPr>
          <p:cNvSpPr>
            <a:spLocks noGrp="1"/>
          </p:cNvSpPr>
          <p:nvPr>
            <p:ph idx="1"/>
          </p:nvPr>
        </p:nvSpPr>
        <p:spPr>
          <a:xfrm>
            <a:off x="833959" y="2398843"/>
            <a:ext cx="7025753" cy="2231880"/>
          </a:xfrm>
        </p:spPr>
        <p:txBody>
          <a:bodyPr vert="horz" lIns="91440" tIns="45720" rIns="91440" bIns="45720" rtlCol="0">
            <a:normAutofit fontScale="77500" lnSpcReduction="20000"/>
          </a:bodyPr>
          <a:lstStyle/>
          <a:p>
            <a:pPr marL="0" indent="0">
              <a:buNone/>
            </a:pPr>
            <a:r>
              <a:rPr lang="en-US" sz="2400" dirty="0">
                <a:solidFill>
                  <a:schemeClr val="bg1"/>
                </a:solidFill>
              </a:rPr>
              <a:t>Fight breaks out when Sarah denies that she has created the Twitter trashing Annie. The following choices are given to the user:</a:t>
            </a:r>
          </a:p>
          <a:p>
            <a:pPr marL="0" indent="0">
              <a:buNone/>
            </a:pPr>
            <a:endParaRPr lang="en-US" sz="2400" dirty="0">
              <a:solidFill>
                <a:schemeClr val="bg1"/>
              </a:solidFill>
            </a:endParaRPr>
          </a:p>
          <a:p>
            <a:pPr>
              <a:buFontTx/>
              <a:buChar char="-"/>
            </a:pPr>
            <a:r>
              <a:rPr lang="en-US" sz="2400" kern="1200" dirty="0">
                <a:solidFill>
                  <a:schemeClr val="bg1"/>
                </a:solidFill>
                <a:latin typeface="+mn-lt"/>
                <a:ea typeface="+mn-ea"/>
                <a:cs typeface="+mn-cs"/>
              </a:rPr>
              <a:t>User slaps Sarah, the bully.</a:t>
            </a:r>
          </a:p>
          <a:p>
            <a:pPr>
              <a:buFontTx/>
              <a:buChar char="-"/>
            </a:pPr>
            <a:r>
              <a:rPr lang="en-US" sz="2400" dirty="0">
                <a:solidFill>
                  <a:schemeClr val="bg1"/>
                </a:solidFill>
              </a:rPr>
              <a:t>User kisses/licks the bully.</a:t>
            </a:r>
          </a:p>
          <a:p>
            <a:pPr>
              <a:buFontTx/>
              <a:buChar char="-"/>
            </a:pPr>
            <a:r>
              <a:rPr lang="en-US" sz="2400" kern="1200" dirty="0">
                <a:solidFill>
                  <a:schemeClr val="bg1"/>
                </a:solidFill>
                <a:latin typeface="+mn-lt"/>
                <a:ea typeface="+mn-ea"/>
                <a:cs typeface="+mn-cs"/>
              </a:rPr>
              <a:t>User presses a button that sends Sarah into mysterious tunnel underground where she cannot escape.</a:t>
            </a:r>
          </a:p>
        </p:txBody>
      </p:sp>
    </p:spTree>
    <p:extLst>
      <p:ext uri="{BB962C8B-B14F-4D97-AF65-F5344CB8AC3E}">
        <p14:creationId xmlns:p14="http://schemas.microsoft.com/office/powerpoint/2010/main" val="3903459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3">
            <a:extLst>
              <a:ext uri="{FF2B5EF4-FFF2-40B4-BE49-F238E27FC236}">
                <a16:creationId xmlns:a16="http://schemas.microsoft.com/office/drawing/2014/main" id="{928F64C6-FE22-4FC1-A763-DFCC51481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261224" y="4577975"/>
            <a:ext cx="7539349" cy="1899827"/>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6D0537B-56D1-4BFA-8822-042D8B387614}"/>
              </a:ext>
            </a:extLst>
          </p:cNvPr>
          <p:cNvSpPr>
            <a:spLocks noGrp="1"/>
          </p:cNvSpPr>
          <p:nvPr>
            <p:ph type="title"/>
          </p:nvPr>
        </p:nvSpPr>
        <p:spPr>
          <a:xfrm>
            <a:off x="4603468" y="4741948"/>
            <a:ext cx="6829520" cy="862031"/>
          </a:xfrm>
        </p:spPr>
        <p:txBody>
          <a:bodyPr vert="horz" lIns="91440" tIns="45720" rIns="91440" bIns="45720" rtlCol="0" anchor="b">
            <a:normAutofit/>
          </a:bodyPr>
          <a:lstStyle/>
          <a:p>
            <a:r>
              <a:rPr lang="en-US" sz="4000" kern="1200">
                <a:solidFill>
                  <a:srgbClr val="FFFFFF"/>
                </a:solidFill>
                <a:latin typeface="+mj-lt"/>
                <a:ea typeface="+mj-ea"/>
                <a:cs typeface="+mj-cs"/>
              </a:rPr>
              <a:t>Mood board</a:t>
            </a:r>
          </a:p>
        </p:txBody>
      </p:sp>
      <p:pic>
        <p:nvPicPr>
          <p:cNvPr id="5" name="Content Placeholder 4" descr="Image result for happy gay marriage cartoon">
            <a:extLst>
              <a:ext uri="{FF2B5EF4-FFF2-40B4-BE49-F238E27FC236}">
                <a16:creationId xmlns:a16="http://schemas.microsoft.com/office/drawing/2014/main" id="{CAD80311-DF3D-4684-A71A-C6298FA7804A}"/>
              </a:ext>
            </a:extLst>
          </p:cNvPr>
          <p:cNvPicPr>
            <a:picLocks noChangeAspect="1"/>
          </p:cNvPicPr>
          <p:nvPr/>
        </p:nvPicPr>
        <p:blipFill rotWithShape="1">
          <a:blip r:embed="rId2">
            <a:extLst>
              <a:ext uri="{28A0092B-C50C-407E-A947-70E740481C1C}">
                <a14:useLocalDpi xmlns:a14="http://schemas.microsoft.com/office/drawing/2010/main" val="0"/>
              </a:ext>
            </a:extLst>
          </a:blip>
          <a:srcRect t="5" r="2" b="50549"/>
          <a:stretch/>
        </p:blipFill>
        <p:spPr bwMode="auto">
          <a:xfrm>
            <a:off x="317636" y="321734"/>
            <a:ext cx="3797570" cy="2010551"/>
          </a:xfrm>
          <a:prstGeom prst="rect">
            <a:avLst/>
          </a:prstGeom>
          <a:noFill/>
          <a:extLst>
            <a:ext uri="{53640926-AAD7-44D8-BBD7-CCE9431645EC}">
              <a14:shadowObscured xmlns:a14="http://schemas.microsoft.com/office/drawing/2010/main"/>
            </a:ext>
          </a:extLst>
        </p:spPr>
      </p:pic>
      <p:pic>
        <p:nvPicPr>
          <p:cNvPr id="7" name="Picture 6" descr="See the source image">
            <a:extLst>
              <a:ext uri="{FF2B5EF4-FFF2-40B4-BE49-F238E27FC236}">
                <a16:creationId xmlns:a16="http://schemas.microsoft.com/office/drawing/2014/main" id="{0A435368-1025-4B21-8E15-75B5BAA780ED}"/>
              </a:ext>
            </a:extLst>
          </p:cNvPr>
          <p:cNvPicPr>
            <a:picLocks noChangeAspect="1"/>
          </p:cNvPicPr>
          <p:nvPr/>
        </p:nvPicPr>
        <p:blipFill rotWithShape="1">
          <a:blip r:embed="rId3">
            <a:extLst>
              <a:ext uri="{28A0092B-C50C-407E-A947-70E740481C1C}">
                <a14:useLocalDpi xmlns:a14="http://schemas.microsoft.com/office/drawing/2010/main" val="0"/>
              </a:ext>
            </a:extLst>
          </a:blip>
          <a:srcRect l="-1" r="1314" b="6830"/>
          <a:stretch/>
        </p:blipFill>
        <p:spPr bwMode="auto">
          <a:xfrm>
            <a:off x="4202549" y="321733"/>
            <a:ext cx="3793472" cy="3830390"/>
          </a:xfrm>
          <a:prstGeom prst="rect">
            <a:avLst/>
          </a:prstGeom>
          <a:noFill/>
          <a:extLst>
            <a:ext uri="{53640926-AAD7-44D8-BBD7-CCE9431645EC}">
              <a14:shadowObscured xmlns:a14="http://schemas.microsoft.com/office/drawing/2010/main"/>
            </a:ext>
          </a:extLst>
        </p:spPr>
      </p:pic>
      <p:pic>
        <p:nvPicPr>
          <p:cNvPr id="4" name="Picture 3" descr="Image result for first person slap cartoon">
            <a:extLst>
              <a:ext uri="{FF2B5EF4-FFF2-40B4-BE49-F238E27FC236}">
                <a16:creationId xmlns:a16="http://schemas.microsoft.com/office/drawing/2014/main" id="{1BF40E63-38A4-4EE8-849B-B931CE0AEC17}"/>
              </a:ext>
            </a:extLst>
          </p:cNvPr>
          <p:cNvPicPr>
            <a:picLocks noChangeAspect="1"/>
          </p:cNvPicPr>
          <p:nvPr/>
        </p:nvPicPr>
        <p:blipFill rotWithShape="1">
          <a:blip r:embed="rId4">
            <a:extLst>
              <a:ext uri="{28A0092B-C50C-407E-A947-70E740481C1C}">
                <a14:useLocalDpi xmlns:a14="http://schemas.microsoft.com/office/drawing/2010/main" val="0"/>
              </a:ext>
            </a:extLst>
          </a:blip>
          <a:srcRect t="5457" r="1" b="19999"/>
          <a:stretch/>
        </p:blipFill>
        <p:spPr bwMode="auto">
          <a:xfrm>
            <a:off x="8086176" y="321733"/>
            <a:ext cx="3797984" cy="2010552"/>
          </a:xfrm>
          <a:prstGeom prst="rect">
            <a:avLst/>
          </a:prstGeom>
          <a:noFill/>
          <a:extLst>
            <a:ext uri="{53640926-AAD7-44D8-BBD7-CCE9431645EC}">
              <a14:shadowObscured xmlns:a14="http://schemas.microsoft.com/office/drawing/2010/main"/>
            </a:ext>
          </a:extLst>
        </p:spPr>
      </p:pic>
      <p:pic>
        <p:nvPicPr>
          <p:cNvPr id="8" name="Picture 7" descr="See the source image">
            <a:extLst>
              <a:ext uri="{FF2B5EF4-FFF2-40B4-BE49-F238E27FC236}">
                <a16:creationId xmlns:a16="http://schemas.microsoft.com/office/drawing/2014/main" id="{F28D1BF8-2D6F-486B-8EB6-199E94ADDC1A}"/>
              </a:ext>
            </a:extLst>
          </p:cNvPr>
          <p:cNvPicPr>
            <a:picLocks noChangeAspect="1"/>
          </p:cNvPicPr>
          <p:nvPr/>
        </p:nvPicPr>
        <p:blipFill rotWithShape="1">
          <a:blip r:embed="rId5">
            <a:extLst>
              <a:ext uri="{28A0092B-C50C-407E-A947-70E740481C1C}">
                <a14:useLocalDpi xmlns:a14="http://schemas.microsoft.com/office/drawing/2010/main" val="0"/>
              </a:ext>
            </a:extLst>
          </a:blip>
          <a:srcRect t="12194" r="1" b="34067"/>
          <a:stretch/>
        </p:blipFill>
        <p:spPr bwMode="auto">
          <a:xfrm>
            <a:off x="317634" y="2422097"/>
            <a:ext cx="3794760" cy="2013804"/>
          </a:xfrm>
          <a:prstGeom prst="rect">
            <a:avLst/>
          </a:prstGeom>
          <a:noFill/>
        </p:spPr>
      </p:pic>
      <p:pic>
        <p:nvPicPr>
          <p:cNvPr id="32" name="Picture 31" descr="Image result for cyber bully texts gay">
            <a:extLst>
              <a:ext uri="{FF2B5EF4-FFF2-40B4-BE49-F238E27FC236}">
                <a16:creationId xmlns:a16="http://schemas.microsoft.com/office/drawing/2014/main" id="{A7E7E7B2-8D08-4FF3-BFF8-73D0E3F9AE1F}"/>
              </a:ext>
            </a:extLst>
          </p:cNvPr>
          <p:cNvPicPr>
            <a:picLocks noChangeAspect="1"/>
          </p:cNvPicPr>
          <p:nvPr/>
        </p:nvPicPr>
        <p:blipFill rotWithShape="1">
          <a:blip r:embed="rId6">
            <a:extLst>
              <a:ext uri="{28A0092B-C50C-407E-A947-70E740481C1C}">
                <a14:useLocalDpi xmlns:a14="http://schemas.microsoft.com/office/drawing/2010/main" val="0"/>
              </a:ext>
            </a:extLst>
          </a:blip>
          <a:srcRect t="30625" b="27227"/>
          <a:stretch/>
        </p:blipFill>
        <p:spPr bwMode="auto">
          <a:xfrm>
            <a:off x="8082952" y="2431705"/>
            <a:ext cx="3797983" cy="2000947"/>
          </a:xfrm>
          <a:prstGeom prst="rect">
            <a:avLst/>
          </a:prstGeom>
          <a:noFill/>
        </p:spPr>
      </p:pic>
      <p:pic>
        <p:nvPicPr>
          <p:cNvPr id="9" name="Picture 8" descr="See the source image">
            <a:extLst>
              <a:ext uri="{FF2B5EF4-FFF2-40B4-BE49-F238E27FC236}">
                <a16:creationId xmlns:a16="http://schemas.microsoft.com/office/drawing/2014/main" id="{7003AF9A-DBF0-49A2-A2AC-5411F6D6E989}"/>
              </a:ext>
            </a:extLst>
          </p:cNvPr>
          <p:cNvPicPr>
            <a:picLocks noChangeAspect="1"/>
          </p:cNvPicPr>
          <p:nvPr/>
        </p:nvPicPr>
        <p:blipFill rotWithShape="1">
          <a:blip r:embed="rId7">
            <a:extLst>
              <a:ext uri="{28A0092B-C50C-407E-A947-70E740481C1C}">
                <a14:useLocalDpi xmlns:a14="http://schemas.microsoft.com/office/drawing/2010/main" val="0"/>
              </a:ext>
            </a:extLst>
          </a:blip>
          <a:srcRect r="1" b="27916"/>
          <a:stretch/>
        </p:blipFill>
        <p:spPr bwMode="auto">
          <a:xfrm>
            <a:off x="317634" y="4525716"/>
            <a:ext cx="3794760" cy="2010551"/>
          </a:xfrm>
          <a:prstGeom prst="rect">
            <a:avLst/>
          </a:prstGeom>
          <a:noFill/>
          <a:extLst>
            <a:ext uri="{53640926-AAD7-44D8-BBD7-CCE9431645EC}">
              <a14:shadowObscured xmlns:a14="http://schemas.microsoft.com/office/drawing/2010/main"/>
            </a:ext>
          </a:extLst>
        </p:spPr>
      </p:pic>
      <p:cxnSp>
        <p:nvCxnSpPr>
          <p:cNvPr id="80" name="Straight Connector 75">
            <a:extLst>
              <a:ext uri="{FF2B5EF4-FFF2-40B4-BE49-F238E27FC236}">
                <a16:creationId xmlns:a16="http://schemas.microsoft.com/office/drawing/2014/main" id="{5C34627B-48E6-4F4D-B843-97717A86B4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19934" y="5694097"/>
            <a:ext cx="54864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068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A3EFF7B1-6CB7-47D1-AD37-B870CA2B21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FA2962B-21B6-4689-A95D-A8FF6ADE4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A745280D-ED36-41FE-8EB1-CE597C99CFE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117348" y="774914"/>
            <a:ext cx="304800" cy="429768"/>
            <a:chOff x="215328" y="-46937"/>
            <a:chExt cx="304800" cy="2773841"/>
          </a:xfrm>
        </p:grpSpPr>
        <p:cxnSp>
          <p:nvCxnSpPr>
            <p:cNvPr id="23" name="Straight Connector 22">
              <a:extLst>
                <a:ext uri="{FF2B5EF4-FFF2-40B4-BE49-F238E27FC236}">
                  <a16:creationId xmlns:a16="http://schemas.microsoft.com/office/drawing/2014/main" id="{3D26CEB3-5AE4-4088-AD63-396DB50F28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4AA9279A-AD34-474C-834E-6BF658144A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3589559-7D9A-4ECD-90BB-A5565E2DAE7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01B1A71-DCEA-4EB2-8133-98A2CD6F098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28" name="Group 27">
            <a:extLst>
              <a:ext uri="{FF2B5EF4-FFF2-40B4-BE49-F238E27FC236}">
                <a16:creationId xmlns:a16="http://schemas.microsoft.com/office/drawing/2014/main" id="{80E95A5C-1E97-41C3-9DEC-245FF6DEBF1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29" name="Oval 28">
              <a:extLst>
                <a:ext uri="{FF2B5EF4-FFF2-40B4-BE49-F238E27FC236}">
                  <a16:creationId xmlns:a16="http://schemas.microsoft.com/office/drawing/2014/main" id="{8D3C3374-C720-4FCD-B6CD-AEF1D1A6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7639E2EF-4D23-4EA3-B29E-D6362FF722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730820A4-6CEA-4BF7-8DE4-F5B2D2EB23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F320E002-8AED-4D4F-A104-0585FFFB9A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Oval 32">
              <a:extLst>
                <a:ext uri="{FF2B5EF4-FFF2-40B4-BE49-F238E27FC236}">
                  <a16:creationId xmlns:a16="http://schemas.microsoft.com/office/drawing/2014/main" id="{6A0BF3F3-3A09-42CE-9483-114BD01DD9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B233BD5C-DFC7-4EB7-B348-7C9B5B8D0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Rectangle 35">
            <a:extLst>
              <a:ext uri="{FF2B5EF4-FFF2-40B4-BE49-F238E27FC236}">
                <a16:creationId xmlns:a16="http://schemas.microsoft.com/office/drawing/2014/main" id="{A00D2CE1-35C1-46E6-BD59-CEE668BD90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a:extLst>
              <a:ext uri="{FF2B5EF4-FFF2-40B4-BE49-F238E27FC236}">
                <a16:creationId xmlns:a16="http://schemas.microsoft.com/office/drawing/2014/main" id="{A58DCE86-9AE1-46D1-96D6-04B8B3EDF6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39" name="Straight Connector 38">
              <a:extLst>
                <a:ext uri="{FF2B5EF4-FFF2-40B4-BE49-F238E27FC236}">
                  <a16:creationId xmlns:a16="http://schemas.microsoft.com/office/drawing/2014/main" id="{89B74739-D423-4F25-A976-0A6CD86D17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6018E700-FF08-42AA-9237-24E7A74AD3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46B3488A-8A55-403E-B9C9-75AFA0CF53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15089B9D-BA8D-4A64-B95F-33940D9D68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44" name="Rectangle 43">
            <a:extLst>
              <a:ext uri="{FF2B5EF4-FFF2-40B4-BE49-F238E27FC236}">
                <a16:creationId xmlns:a16="http://schemas.microsoft.com/office/drawing/2014/main" id="{E18403B7-F2C7-4C07-8522-21C319109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23B58CC6-A99E-43AF-A467-256F19287F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47" name="Straight Connector 46">
              <a:extLst>
                <a:ext uri="{FF2B5EF4-FFF2-40B4-BE49-F238E27FC236}">
                  <a16:creationId xmlns:a16="http://schemas.microsoft.com/office/drawing/2014/main" id="{8FE97852-3A18-4317-B17E-8C45174F96F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F9D0BC6E-6D0B-4589-B1BF-372BAA3839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530B892E-E062-4B0A-B79E-E55D36EC9AE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8D1A4DF9-C28A-4C0A-B273-702F0C4880F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FC3F79C2-5F5C-42C2-ABE8-9D41D38307FE}"/>
              </a:ext>
            </a:extLst>
          </p:cNvPr>
          <p:cNvSpPr>
            <a:spLocks noGrp="1"/>
          </p:cNvSpPr>
          <p:nvPr>
            <p:ph type="title"/>
          </p:nvPr>
        </p:nvSpPr>
        <p:spPr>
          <a:xfrm>
            <a:off x="630936" y="495992"/>
            <a:ext cx="4195140" cy="5638831"/>
          </a:xfrm>
          <a:noFill/>
        </p:spPr>
        <p:txBody>
          <a:bodyPr anchor="ctr">
            <a:normAutofit/>
          </a:bodyPr>
          <a:lstStyle/>
          <a:p>
            <a:r>
              <a:rPr lang="en-US" sz="4800"/>
              <a:t>Ethical challenges</a:t>
            </a:r>
          </a:p>
        </p:txBody>
      </p:sp>
      <p:graphicFrame>
        <p:nvGraphicFramePr>
          <p:cNvPr id="14" name="Content Placeholder 2">
            <a:extLst>
              <a:ext uri="{FF2B5EF4-FFF2-40B4-BE49-F238E27FC236}">
                <a16:creationId xmlns:a16="http://schemas.microsoft.com/office/drawing/2014/main" id="{73508D1F-48F3-4ECE-8D80-14E5C51034DC}"/>
              </a:ext>
            </a:extLst>
          </p:cNvPr>
          <p:cNvGraphicFramePr>
            <a:graphicFrameLocks noGrp="1"/>
          </p:cNvGraphicFramePr>
          <p:nvPr>
            <p:ph idx="1"/>
            <p:extLst>
              <p:ext uri="{D42A27DB-BD31-4B8C-83A1-F6EECF244321}">
                <p14:modId xmlns:p14="http://schemas.microsoft.com/office/powerpoint/2010/main" val="3614292391"/>
              </p:ext>
            </p:extLst>
          </p:nvPr>
        </p:nvGraphicFramePr>
        <p:xfrm>
          <a:off x="4915947" y="866585"/>
          <a:ext cx="6253722" cy="50561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8258468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1552</TotalTime>
  <Words>726</Words>
  <Application>Microsoft Office PowerPoint</Application>
  <PresentationFormat>Widescreen</PresentationFormat>
  <Paragraphs>54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DIE- LGBTQ Rights </vt:lpstr>
      <vt:lpstr>Characters</vt:lpstr>
      <vt:lpstr>Summary </vt:lpstr>
      <vt:lpstr>Annie</vt:lpstr>
      <vt:lpstr>Problem</vt:lpstr>
      <vt:lpstr>Solution</vt:lpstr>
      <vt:lpstr>Interactivity </vt:lpstr>
      <vt:lpstr>Mood board</vt:lpstr>
      <vt:lpstr>Ethical challenges</vt:lpstr>
      <vt:lpstr>Solutions to ethical problem</vt:lpstr>
      <vt:lpstr>Major moments - Scenes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LGBTQ Rights </dc:title>
  <dc:creator>Lauren Descher</dc:creator>
  <cp:lastModifiedBy>Lauren Descher</cp:lastModifiedBy>
  <cp:revision>1</cp:revision>
  <dcterms:created xsi:type="dcterms:W3CDTF">2021-11-09T00:13:02Z</dcterms:created>
  <dcterms:modified xsi:type="dcterms:W3CDTF">2021-11-10T10:53:39Z</dcterms:modified>
</cp:coreProperties>
</file>