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9" r:id="rId3"/>
    <p:sldId id="258" r:id="rId4"/>
    <p:sldId id="260" r:id="rId5"/>
    <p:sldId id="264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Descher" userId="aa826938-8745-4124-9a1e-39479d683cd8" providerId="ADAL" clId="{3C2E7FDE-6627-44C1-BC32-CF9FA094B719}"/>
    <pc:docChg chg="custSel addSld modSld">
      <pc:chgData name="Lauren Descher" userId="aa826938-8745-4124-9a1e-39479d683cd8" providerId="ADAL" clId="{3C2E7FDE-6627-44C1-BC32-CF9FA094B719}" dt="2021-10-26T18:39:17.344" v="154" actId="20577"/>
      <pc:docMkLst>
        <pc:docMk/>
      </pc:docMkLst>
      <pc:sldChg chg="modSp mod">
        <pc:chgData name="Lauren Descher" userId="aa826938-8745-4124-9a1e-39479d683cd8" providerId="ADAL" clId="{3C2E7FDE-6627-44C1-BC32-CF9FA094B719}" dt="2021-10-26T17:51:00.344" v="0" actId="20577"/>
        <pc:sldMkLst>
          <pc:docMk/>
          <pc:sldMk cId="556668307" sldId="258"/>
        </pc:sldMkLst>
        <pc:spChg chg="mod">
          <ac:chgData name="Lauren Descher" userId="aa826938-8745-4124-9a1e-39479d683cd8" providerId="ADAL" clId="{3C2E7FDE-6627-44C1-BC32-CF9FA094B719}" dt="2021-10-26T17:51:00.344" v="0" actId="20577"/>
          <ac:spMkLst>
            <pc:docMk/>
            <pc:sldMk cId="556668307" sldId="258"/>
            <ac:spMk id="3" creationId="{03D13395-9A77-4AB5-BA96-FE708B2E7781}"/>
          </ac:spMkLst>
        </pc:spChg>
      </pc:sldChg>
      <pc:sldChg chg="modSp mod">
        <pc:chgData name="Lauren Descher" userId="aa826938-8745-4124-9a1e-39479d683cd8" providerId="ADAL" clId="{3C2E7FDE-6627-44C1-BC32-CF9FA094B719}" dt="2021-10-26T18:39:17.344" v="154" actId="20577"/>
        <pc:sldMkLst>
          <pc:docMk/>
          <pc:sldMk cId="4241632651" sldId="260"/>
        </pc:sldMkLst>
        <pc:spChg chg="mod">
          <ac:chgData name="Lauren Descher" userId="aa826938-8745-4124-9a1e-39479d683cd8" providerId="ADAL" clId="{3C2E7FDE-6627-44C1-BC32-CF9FA094B719}" dt="2021-10-26T18:39:17.344" v="154" actId="20577"/>
          <ac:spMkLst>
            <pc:docMk/>
            <pc:sldMk cId="4241632651" sldId="260"/>
            <ac:spMk id="3" creationId="{F892138C-71B0-4B09-83BD-CE8CDACADEE3}"/>
          </ac:spMkLst>
        </pc:spChg>
      </pc:sldChg>
      <pc:sldChg chg="addSp delSp modSp new mod setBg">
        <pc:chgData name="Lauren Descher" userId="aa826938-8745-4124-9a1e-39479d683cd8" providerId="ADAL" clId="{3C2E7FDE-6627-44C1-BC32-CF9FA094B719}" dt="2021-10-26T18:38:40.469" v="31" actId="20577"/>
        <pc:sldMkLst>
          <pc:docMk/>
          <pc:sldMk cId="3640557405" sldId="264"/>
        </pc:sldMkLst>
        <pc:spChg chg="mod">
          <ac:chgData name="Lauren Descher" userId="aa826938-8745-4124-9a1e-39479d683cd8" providerId="ADAL" clId="{3C2E7FDE-6627-44C1-BC32-CF9FA094B719}" dt="2021-10-26T18:38:32.569" v="11" actId="26606"/>
          <ac:spMkLst>
            <pc:docMk/>
            <pc:sldMk cId="3640557405" sldId="264"/>
            <ac:spMk id="2" creationId="{3F9E9D90-E777-4CCD-8700-88AC2C99051E}"/>
          </ac:spMkLst>
        </pc:spChg>
        <pc:spChg chg="del">
          <ac:chgData name="Lauren Descher" userId="aa826938-8745-4124-9a1e-39479d683cd8" providerId="ADAL" clId="{3C2E7FDE-6627-44C1-BC32-CF9FA094B719}" dt="2021-10-26T18:38:30.210" v="10" actId="22"/>
          <ac:spMkLst>
            <pc:docMk/>
            <pc:sldMk cId="3640557405" sldId="264"/>
            <ac:spMk id="3" creationId="{7DC77B5A-04F3-4E64-8A5A-335A066B2117}"/>
          </ac:spMkLst>
        </pc:spChg>
        <pc:spChg chg="add mod">
          <ac:chgData name="Lauren Descher" userId="aa826938-8745-4124-9a1e-39479d683cd8" providerId="ADAL" clId="{3C2E7FDE-6627-44C1-BC32-CF9FA094B719}" dt="2021-10-26T18:38:40.469" v="31" actId="20577"/>
          <ac:spMkLst>
            <pc:docMk/>
            <pc:sldMk cId="3640557405" sldId="264"/>
            <ac:spMk id="9" creationId="{D50577EF-D8A2-4466-9AF4-C49B7A657113}"/>
          </ac:spMkLst>
        </pc:spChg>
        <pc:spChg chg="add">
          <ac:chgData name="Lauren Descher" userId="aa826938-8745-4124-9a1e-39479d683cd8" providerId="ADAL" clId="{3C2E7FDE-6627-44C1-BC32-CF9FA094B719}" dt="2021-10-26T18:38:32.569" v="11" actId="26606"/>
          <ac:spMkLst>
            <pc:docMk/>
            <pc:sldMk cId="3640557405" sldId="264"/>
            <ac:spMk id="12" creationId="{158E38A4-F699-490C-8D1F-E8AD332D9B45}"/>
          </ac:spMkLst>
        </pc:spChg>
        <pc:spChg chg="add">
          <ac:chgData name="Lauren Descher" userId="aa826938-8745-4124-9a1e-39479d683cd8" providerId="ADAL" clId="{3C2E7FDE-6627-44C1-BC32-CF9FA094B719}" dt="2021-10-26T18:38:32.569" v="11" actId="26606"/>
          <ac:spMkLst>
            <pc:docMk/>
            <pc:sldMk cId="3640557405" sldId="264"/>
            <ac:spMk id="14" creationId="{939C6AAB-48AC-41A3-95C2-6BF83715DF62}"/>
          </ac:spMkLst>
        </pc:spChg>
        <pc:spChg chg="add">
          <ac:chgData name="Lauren Descher" userId="aa826938-8745-4124-9a1e-39479d683cd8" providerId="ADAL" clId="{3C2E7FDE-6627-44C1-BC32-CF9FA094B719}" dt="2021-10-26T18:38:32.569" v="11" actId="26606"/>
          <ac:spMkLst>
            <pc:docMk/>
            <pc:sldMk cId="3640557405" sldId="264"/>
            <ac:spMk id="16" creationId="{F6EE861B-7D2F-4B7C-A6E3-5937E81B8025}"/>
          </ac:spMkLst>
        </pc:spChg>
        <pc:grpChg chg="add">
          <ac:chgData name="Lauren Descher" userId="aa826938-8745-4124-9a1e-39479d683cd8" providerId="ADAL" clId="{3C2E7FDE-6627-44C1-BC32-CF9FA094B719}" dt="2021-10-26T18:38:32.569" v="11" actId="26606"/>
          <ac:grpSpMkLst>
            <pc:docMk/>
            <pc:sldMk cId="3640557405" sldId="264"/>
            <ac:grpSpMk id="18" creationId="{53745597-CF0F-4C14-83C4-612B382A9091}"/>
          </ac:grpSpMkLst>
        </pc:grpChg>
        <pc:picChg chg="add mod ord">
          <ac:chgData name="Lauren Descher" userId="aa826938-8745-4124-9a1e-39479d683cd8" providerId="ADAL" clId="{3C2E7FDE-6627-44C1-BC32-CF9FA094B719}" dt="2021-10-26T18:38:32.569" v="11" actId="26606"/>
          <ac:picMkLst>
            <pc:docMk/>
            <pc:sldMk cId="3640557405" sldId="264"/>
            <ac:picMk id="5" creationId="{9972FE61-B8EB-4531-9667-7576601B491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5130" y="1066800"/>
            <a:ext cx="8112369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965" y="6245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6154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87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14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51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900" y="750338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0478" y="4714704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67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49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05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55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58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26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8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3dmdb.com/en/3d-model/speargun/1878440/?free=True&amp;q=speargu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DmbbaPIeCs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F0CAD46-2E46-44EB-A063-C05881768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6054CD-14D6-43CF-8BF4-B9352714D0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6" r="10496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E8A7E9B-3161-4AE7-B85C-EE3D7786D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10134600" cy="4800600"/>
          </a:xfrm>
          <a:prstGeom prst="rect">
            <a:avLst/>
          </a:pr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98E74A-C64A-4FE0-B96E-3979496D97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9253" y="1942391"/>
            <a:ext cx="7113494" cy="1486609"/>
          </a:xfrm>
        </p:spPr>
        <p:txBody>
          <a:bodyPr>
            <a:normAutofit/>
          </a:bodyPr>
          <a:lstStyle/>
          <a:p>
            <a:r>
              <a:rPr lang="en-US" dirty="0"/>
              <a:t>Spear Shooter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4933D7-5334-42EE-9D09-2033141CA0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8989" y="4424305"/>
            <a:ext cx="5074022" cy="972222"/>
          </a:xfrm>
        </p:spPr>
        <p:txBody>
          <a:bodyPr>
            <a:normAutofit/>
          </a:bodyPr>
          <a:lstStyle/>
          <a:p>
            <a:r>
              <a:rPr lang="en-US" dirty="0"/>
              <a:t>VR Creative Portfolio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E45FAB-3768-4529-B0E8-A0E9BE5E3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3891005"/>
            <a:ext cx="867485" cy="115439"/>
            <a:chOff x="8910933" y="1861308"/>
            <a:chExt cx="867485" cy="1154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FF68CFF-0675-43D9-8EF2-EAC1F19D2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414FA8-D7DF-4B14-AD83-846AB2899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38B88A0-A01D-4106-8E09-1AEB09B04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0331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C07271E9-21F4-400B-84B6-052EAFCFE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3E3D78ED-34B7-4F8E-8377-994DCAD3C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9648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78611A-43BC-466B-B873-4D9B33B8D4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r="613"/>
          <a:stretch/>
        </p:blipFill>
        <p:spPr>
          <a:xfrm>
            <a:off x="20" y="10"/>
            <a:ext cx="12191979" cy="68696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9FDCD4-0785-44FC-9CD3-116B0BDBF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785" y="723900"/>
            <a:ext cx="8718430" cy="1288489"/>
          </a:xfr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7E954-96B2-4D7D-A110-47BF96893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1962" y="2161903"/>
            <a:ext cx="6788076" cy="3416512"/>
          </a:xfr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Name: Spear Shooter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Intro:  In this game the user will go free diving with a speargun and shoot fish!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What is it? Virtual Reality Spearfishing FPS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1" name="Group 13">
            <a:extLst>
              <a:ext uri="{FF2B5EF4-FFF2-40B4-BE49-F238E27FC236}">
                <a16:creationId xmlns:a16="http://schemas.microsoft.com/office/drawing/2014/main" id="{A1527245-C5C2-4BD3-8317-C4D6D7A10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5849932"/>
            <a:ext cx="867485" cy="115439"/>
            <a:chOff x="8910933" y="1861308"/>
            <a:chExt cx="867485" cy="115439"/>
          </a:xfrm>
        </p:grpSpPr>
        <p:sp>
          <p:nvSpPr>
            <p:cNvPr id="22" name="Rectangle 14">
              <a:extLst>
                <a:ext uri="{FF2B5EF4-FFF2-40B4-BE49-F238E27FC236}">
                  <a16:creationId xmlns:a16="http://schemas.microsoft.com/office/drawing/2014/main" id="{E03BA463-C04F-4127-9100-1F376E519B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1FD6DA6-F7BC-4426-8465-928C4EC4A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9A28AE3-3C29-44E4-80A5-C2937F8E7A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0895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9">
            <a:extLst>
              <a:ext uri="{FF2B5EF4-FFF2-40B4-BE49-F238E27FC236}">
                <a16:creationId xmlns:a16="http://schemas.microsoft.com/office/drawing/2014/main" id="{158E38A4-F699-490C-8D1F-E8AD332D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11">
            <a:extLst>
              <a:ext uri="{FF2B5EF4-FFF2-40B4-BE49-F238E27FC236}">
                <a16:creationId xmlns:a16="http://schemas.microsoft.com/office/drawing/2014/main" id="{939C6AAB-48AC-41A3-95C2-6BF8371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" name="Rectangle 13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0903" y="159026"/>
            <a:ext cx="5778697" cy="6542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A10A0B-463B-48AE-A2CC-2C2BEE878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9264" y="733100"/>
            <a:ext cx="4618836" cy="1275669"/>
          </a:xfrm>
        </p:spPr>
        <p:txBody>
          <a:bodyPr anchor="b">
            <a:normAutofit/>
          </a:bodyPr>
          <a:lstStyle/>
          <a:p>
            <a:pPr algn="ctr"/>
            <a:r>
              <a:rPr lang="en-US"/>
              <a:t>Theme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13395-9A77-4AB5-BA96-FE708B2E7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2615" y="2216151"/>
            <a:ext cx="3943575" cy="3390900"/>
          </a:xfrm>
        </p:spPr>
        <p:txBody>
          <a:bodyPr anchor="t">
            <a:normAutofit/>
          </a:bodyPr>
          <a:lstStyle/>
          <a:p>
            <a:pPr algn="ctr"/>
            <a:r>
              <a:rPr lang="en-US" dirty="0"/>
              <a:t>Theme/style: FPS, Ocean, Meditation</a:t>
            </a:r>
          </a:p>
          <a:p>
            <a:pPr algn="ctr"/>
            <a:r>
              <a:rPr lang="en-US" dirty="0"/>
              <a:t>Inspiration: I am a free diver</a:t>
            </a:r>
          </a:p>
          <a:p>
            <a:pPr algn="ctr"/>
            <a:r>
              <a:rPr lang="en-US" dirty="0"/>
              <a:t>Why: Because real spearfishing can be so boring but when you see fish constantly, it could be super fun!!!</a:t>
            </a:r>
          </a:p>
          <a:p>
            <a:pPr algn="ctr"/>
            <a:r>
              <a:rPr lang="en-US" dirty="0"/>
              <a:t> </a:t>
            </a:r>
          </a:p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80BB01-7B44-4EEB-A04B-AF0B4DD91C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1739" r="21594"/>
          <a:stretch/>
        </p:blipFill>
        <p:spPr>
          <a:xfrm>
            <a:off x="1682" y="10"/>
            <a:ext cx="6096000" cy="685799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3745597-CF0F-4C14-83C4-612B382A9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10258" y="5849932"/>
            <a:ext cx="867485" cy="115439"/>
            <a:chOff x="8910933" y="1861308"/>
            <a:chExt cx="867485" cy="11543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71CB755-D435-4BD8-A3DB-B304ED0E7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9" name="Straight Connector 17">
              <a:extLst>
                <a:ext uri="{FF2B5EF4-FFF2-40B4-BE49-F238E27FC236}">
                  <a16:creationId xmlns:a16="http://schemas.microsoft.com/office/drawing/2014/main" id="{0B7F2CAE-48A1-4EAD-BDD1-4DA217AC0F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18">
              <a:extLst>
                <a:ext uri="{FF2B5EF4-FFF2-40B4-BE49-F238E27FC236}">
                  <a16:creationId xmlns:a16="http://schemas.microsoft.com/office/drawing/2014/main" id="{98FB73A0-9D61-4989-BA5F-7EF6308D8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6668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9">
            <a:extLst>
              <a:ext uri="{FF2B5EF4-FFF2-40B4-BE49-F238E27FC236}">
                <a16:creationId xmlns:a16="http://schemas.microsoft.com/office/drawing/2014/main" id="{358860B5-4C8B-4A85-9C61-6C38237AA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1">
            <a:extLst>
              <a:ext uri="{FF2B5EF4-FFF2-40B4-BE49-F238E27FC236}">
                <a16:creationId xmlns:a16="http://schemas.microsoft.com/office/drawing/2014/main" id="{8C88D8DB-F336-4940-A141-657B45C9F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1DB29A-B06D-4539-8F50-710A315086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1000"/>
          </a:blip>
          <a:srcRect b="3017"/>
          <a:stretch/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  <p:sp>
        <p:nvSpPr>
          <p:cNvPr id="33" name="Rectangle 5">
            <a:extLst>
              <a:ext uri="{FF2B5EF4-FFF2-40B4-BE49-F238E27FC236}">
                <a16:creationId xmlns:a16="http://schemas.microsoft.com/office/drawing/2014/main" id="{59F0F49B-3281-41C6-B073-D00425151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1" y="1028406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2095BA-1FCE-44D7-8680-131115530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940" y="1700294"/>
            <a:ext cx="3246119" cy="2608006"/>
          </a:xfrm>
        </p:spPr>
        <p:txBody>
          <a:bodyPr anchor="ctr">
            <a:normAutofit/>
          </a:bodyPr>
          <a:lstStyle/>
          <a:p>
            <a:pPr algn="ctr"/>
            <a:r>
              <a:rPr lang="en-US"/>
              <a:t>Gameplay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2138C-71B0-4B09-83BD-CE8CDACAD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7877" y="1035050"/>
            <a:ext cx="4452968" cy="4800600"/>
          </a:xfr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Aim down fish: using left grip button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Shoot: using trigger button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Gun model: </a:t>
            </a:r>
            <a:r>
              <a:rPr lang="en-US" dirty="0">
                <a:hlinkClick r:id="rId3"/>
              </a:rPr>
              <a:t>Speargun 3d model (3dmdb.com)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UI appears when fish is shot with stats of fish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Potentially add different button mechanics and </a:t>
            </a:r>
            <a:r>
              <a:rPr lang="en-US"/>
              <a:t>maybe reel fish in</a:t>
            </a:r>
            <a:endParaRPr lang="en-US" dirty="0"/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D2492B2-B8B7-4A51-ABA9-EB4480F77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9" y="4550150"/>
            <a:ext cx="867485" cy="115439"/>
            <a:chOff x="8910933" y="1861308"/>
            <a:chExt cx="867485" cy="11543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E25C357-E66E-42A1-A409-1235486B5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6318FBB-DA09-4FF6-B480-C513819F1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67E98EC-5AA4-4A5A-9F6D-20968E3A5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30DE9CB-4267-487A-915E-5665607E9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237361B-A61F-4EEA-8554-10DEFF0AB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BBC8A6A-A883-4F9C-82BA-607223F36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234343E-05EC-4327-BA72-FD68FF049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1632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58E38A4-F699-490C-8D1F-E8AD332D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9C6AAB-48AC-41A3-95C2-6BF8371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0903" y="159026"/>
            <a:ext cx="5778697" cy="6542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E9D90-E777-4CCD-8700-88AC2C990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9264" y="733100"/>
            <a:ext cx="4618836" cy="1275669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entrance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50577EF-D8A2-4466-9AF4-C49B7A657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2615" y="2216151"/>
            <a:ext cx="3943575" cy="3390900"/>
          </a:xfrm>
        </p:spPr>
        <p:txBody>
          <a:bodyPr anchor="t">
            <a:normAutofit/>
          </a:bodyPr>
          <a:lstStyle/>
          <a:p>
            <a:pPr algn="ctr"/>
            <a:r>
              <a:rPr lang="en-US" dirty="0"/>
              <a:t>User jumps off boat</a:t>
            </a:r>
          </a:p>
          <a:p>
            <a:pPr algn="ct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72FE61-B8EB-4531-9667-7576601B49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8533" b="2"/>
          <a:stretch/>
        </p:blipFill>
        <p:spPr>
          <a:xfrm>
            <a:off x="1682" y="10"/>
            <a:ext cx="6096000" cy="685799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3745597-CF0F-4C14-83C4-612B382A9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10258" y="5849932"/>
            <a:ext cx="867485" cy="115439"/>
            <a:chOff x="8910933" y="1861308"/>
            <a:chExt cx="867485" cy="11543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71CB755-D435-4BD8-A3DB-B304ED0E7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B7F2CAE-48A1-4EAD-BDD1-4DA217AC0F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8FB73A0-9D61-4989-BA5F-7EF6308D8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0557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1A01047-632B-4F57-9CDB-AA680D5BB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Underwater Shark Attack">
            <a:extLst>
              <a:ext uri="{FF2B5EF4-FFF2-40B4-BE49-F238E27FC236}">
                <a16:creationId xmlns:a16="http://schemas.microsoft.com/office/drawing/2014/main" id="{C9E02FD2-724B-4EC8-ACD9-1A832548DF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3" b="4379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5">
            <a:extLst>
              <a:ext uri="{FF2B5EF4-FFF2-40B4-BE49-F238E27FC236}">
                <a16:creationId xmlns:a16="http://schemas.microsoft.com/office/drawing/2014/main" id="{48EF695B-E7DE-4164-862A-9CD06DFB0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7458" y="723900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AAE078-41C0-4ACD-9260-64EFE23C1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2441" y="1000366"/>
            <a:ext cx="3995397" cy="1239627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Mechanic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B5E5A-C07F-4269-907F-575536B18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2441" y="2884395"/>
            <a:ext cx="3950677" cy="246914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1700" dirty="0">
                <a:hlinkClick r:id="rId3"/>
              </a:rPr>
              <a:t>Two Handed Weapons using Unity's XR Toolkit [02] – YouTube</a:t>
            </a:r>
            <a:endParaRPr lang="en-US" sz="1700" dirty="0"/>
          </a:p>
          <a:p>
            <a:pPr algn="ctr">
              <a:lnSpc>
                <a:spcPct val="100000"/>
              </a:lnSpc>
            </a:pPr>
            <a:r>
              <a:rPr lang="en-US" sz="1700" dirty="0"/>
              <a:t>Replace this VR FPS with a speargun and make the bullets little spears</a:t>
            </a:r>
          </a:p>
          <a:p>
            <a:pPr algn="ctr">
              <a:lnSpc>
                <a:spcPct val="100000"/>
              </a:lnSpc>
            </a:pPr>
            <a:endParaRPr lang="en-US" sz="1700" dirty="0"/>
          </a:p>
          <a:p>
            <a:pPr algn="ctr">
              <a:lnSpc>
                <a:spcPct val="100000"/>
              </a:lnSpc>
            </a:pPr>
            <a:r>
              <a:rPr lang="en-US" sz="1700" dirty="0"/>
              <a:t>- Shark swim up and eat you to end game</a:t>
            </a:r>
          </a:p>
          <a:p>
            <a:pPr algn="ctr">
              <a:lnSpc>
                <a:spcPct val="100000"/>
              </a:lnSpc>
            </a:pPr>
            <a:endParaRPr lang="en-US" sz="1700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5ADB088-C125-457F-9C61-DFE21DCEF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44037" y="2543656"/>
            <a:ext cx="867485" cy="115439"/>
            <a:chOff x="8910933" y="1861308"/>
            <a:chExt cx="867485" cy="115439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DE177E3-7A50-4A27-B466-79375BA1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F53D207-3550-41FA-BBC0-A5220E734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EF5A581-4EC8-4E1B-BF64-8A1FE8530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2954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58E38A4-F699-490C-8D1F-E8AD332D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9C6AAB-48AC-41A3-95C2-6BF8371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0903" y="159026"/>
            <a:ext cx="5778697" cy="6542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F6C667-9F0A-411E-BFBB-8BE0DE8C5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9264" y="733100"/>
            <a:ext cx="4618836" cy="1275669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Next Step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25201-8518-4F79-A36D-62BD22360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2615" y="2216151"/>
            <a:ext cx="3943575" cy="3390900"/>
          </a:xfrm>
        </p:spPr>
        <p:txBody>
          <a:bodyPr anchor="t">
            <a:normAutofit/>
          </a:bodyPr>
          <a:lstStyle/>
          <a:p>
            <a:pPr algn="ctr"/>
            <a:r>
              <a:rPr lang="en-US" dirty="0"/>
              <a:t> - Get gun to shoot</a:t>
            </a:r>
          </a:p>
          <a:p>
            <a:pPr algn="ctr"/>
            <a:r>
              <a:rPr lang="en-US" dirty="0"/>
              <a:t>- Create Water environment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477275-05D8-4C70-B81E-5A2C7B872B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3118"/>
          <a:stretch/>
        </p:blipFill>
        <p:spPr>
          <a:xfrm>
            <a:off x="1682" y="10"/>
            <a:ext cx="6096000" cy="685799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3745597-CF0F-4C14-83C4-612B382A9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10258" y="5849932"/>
            <a:ext cx="867485" cy="115439"/>
            <a:chOff x="8910933" y="1861308"/>
            <a:chExt cx="867485" cy="11543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71CB755-D435-4BD8-A3DB-B304ED0E7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B7F2CAE-48A1-4EAD-BDD1-4DA217AC0F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8FB73A0-9D61-4989-BA5F-7EF6308D8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1270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5">
            <a:extLst>
              <a:ext uri="{FF2B5EF4-FFF2-40B4-BE49-F238E27FC236}">
                <a16:creationId xmlns:a16="http://schemas.microsoft.com/office/drawing/2014/main" id="{7B22176A-41DB-4D9A-9B6F-F2296F1ED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774A8DF5-445E-49C5-B10A-8DF5FEFBC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9">
            <a:extLst>
              <a:ext uri="{FF2B5EF4-FFF2-40B4-BE49-F238E27FC236}">
                <a16:creationId xmlns:a16="http://schemas.microsoft.com/office/drawing/2014/main" id="{9A4E38D9-EFB8-40B5-B42B-514FBF180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B8DEFE-5F17-409A-8072-D4045BE48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417" y="3006017"/>
            <a:ext cx="9229167" cy="639474"/>
          </a:xfrm>
        </p:spPr>
        <p:txBody>
          <a:bodyPr anchor="b">
            <a:normAutofit/>
          </a:bodyPr>
          <a:lstStyle/>
          <a:p>
            <a:pPr algn="ctr"/>
            <a:r>
              <a:rPr lang="en-US"/>
              <a:t>Why VR?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97848-A609-43C2-8A8C-85158F0D7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4320" y="3712950"/>
            <a:ext cx="6563360" cy="1794228"/>
          </a:xfrm>
        </p:spPr>
        <p:txBody>
          <a:bodyPr anchor="ctr">
            <a:normAutofit/>
          </a:bodyPr>
          <a:lstStyle/>
          <a:p>
            <a:pPr algn="ctr"/>
            <a:r>
              <a:rPr lang="en-US"/>
              <a:t>I wanted this project to be in VR because I feel like shooting a speargun in VR where it can directly follow your movements is a lot more realistic than a mouse in keyboard or game controller.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8E5FF6-8618-4E55-A4D4-9F80CA7191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22" r="30754" b="2"/>
          <a:stretch/>
        </p:blipFill>
        <p:spPr>
          <a:xfrm>
            <a:off x="1957657" y="1041504"/>
            <a:ext cx="1933954" cy="16657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8AE270-D697-42D7-BCC2-D0C76D2C37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64" r="13346" b="-1"/>
          <a:stretch/>
        </p:blipFill>
        <p:spPr>
          <a:xfrm>
            <a:off x="4071552" y="1041508"/>
            <a:ext cx="1933954" cy="16599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E6A640-4AA4-44C2-AA93-9BB1E57A35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2530" b="7"/>
          <a:stretch/>
        </p:blipFill>
        <p:spPr>
          <a:xfrm>
            <a:off x="6187387" y="1041508"/>
            <a:ext cx="1933953" cy="16599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0E5343-B2A6-44C8-BD4D-86A35809FD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735" r="9230" b="-2"/>
          <a:stretch/>
        </p:blipFill>
        <p:spPr>
          <a:xfrm>
            <a:off x="8302554" y="1041512"/>
            <a:ext cx="1933954" cy="1655267"/>
          </a:xfrm>
          <a:prstGeom prst="rect">
            <a:avLst/>
          </a:prstGeom>
        </p:spPr>
      </p:pic>
      <p:grpSp>
        <p:nvGrpSpPr>
          <p:cNvPr id="30" name="Group 21">
            <a:extLst>
              <a:ext uri="{FF2B5EF4-FFF2-40B4-BE49-F238E27FC236}">
                <a16:creationId xmlns:a16="http://schemas.microsoft.com/office/drawing/2014/main" id="{D87FFE71-34DC-4C53-AE0F-6B141D08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5854127"/>
            <a:ext cx="867485" cy="115439"/>
            <a:chOff x="8910933" y="1861308"/>
            <a:chExt cx="867485" cy="115439"/>
          </a:xfrm>
        </p:grpSpPr>
        <p:sp>
          <p:nvSpPr>
            <p:cNvPr id="31" name="Rectangle 22">
              <a:extLst>
                <a:ext uri="{FF2B5EF4-FFF2-40B4-BE49-F238E27FC236}">
                  <a16:creationId xmlns:a16="http://schemas.microsoft.com/office/drawing/2014/main" id="{37DF92F1-0E20-46AC-BB8F-F66926B40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FA14CB4-8459-4D23-B4FF-8F9868E3FC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A0C763F-37C4-4E00-AEB2-8867F4AA25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3857789"/>
      </p:ext>
    </p:extLst>
  </p:cSld>
  <p:clrMapOvr>
    <a:masterClrMapping/>
  </p:clrMapOvr>
</p:sld>
</file>

<file path=ppt/theme/theme1.xml><?xml version="1.0" encoding="utf-8"?>
<a:theme xmlns:a="http://schemas.openxmlformats.org/drawingml/2006/main" name="AdornVTI">
  <a:themeElements>
    <a:clrScheme name="AnalogousFromLightSeedLeftStep">
      <a:dk1>
        <a:srgbClr val="000000"/>
      </a:dk1>
      <a:lt1>
        <a:srgbClr val="FFFFFF"/>
      </a:lt1>
      <a:dk2>
        <a:srgbClr val="2D2441"/>
      </a:dk2>
      <a:lt2>
        <a:srgbClr val="E3E8E2"/>
      </a:lt2>
      <a:accent1>
        <a:srgbClr val="C096C6"/>
      </a:accent1>
      <a:accent2>
        <a:srgbClr val="997FBA"/>
      </a:accent2>
      <a:accent3>
        <a:srgbClr val="9896C6"/>
      </a:accent3>
      <a:accent4>
        <a:srgbClr val="7F95BA"/>
      </a:accent4>
      <a:accent5>
        <a:srgbClr val="7BA9B5"/>
      </a:accent5>
      <a:accent6>
        <a:srgbClr val="76ADA1"/>
      </a:accent6>
      <a:hlink>
        <a:srgbClr val="5F9057"/>
      </a:hlink>
      <a:folHlink>
        <a:srgbClr val="7F7F7F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215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Bembo</vt:lpstr>
      <vt:lpstr>AdornVTI</vt:lpstr>
      <vt:lpstr>Spear Shooter</vt:lpstr>
      <vt:lpstr>Introduction</vt:lpstr>
      <vt:lpstr>Theme</vt:lpstr>
      <vt:lpstr>Gameplay</vt:lpstr>
      <vt:lpstr>entrance</vt:lpstr>
      <vt:lpstr>Mechanic</vt:lpstr>
      <vt:lpstr>Next Step</vt:lpstr>
      <vt:lpstr>Why VR?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Spear Shooter</dc:title>
  <dc:creator>Lauren Descher</dc:creator>
  <cp:lastModifiedBy>Lauren Descher</cp:lastModifiedBy>
  <cp:revision>1</cp:revision>
  <dcterms:created xsi:type="dcterms:W3CDTF">2021-10-26T14:29:10Z</dcterms:created>
  <dcterms:modified xsi:type="dcterms:W3CDTF">2021-10-26T18:39:18Z</dcterms:modified>
</cp:coreProperties>
</file>